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opengl.com/Advanced-OpenGL/Geometry-Shader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chenjd-xyz/using-the-geometry-shader-to-achieve-model-explosion-effect-cf6d5ec03020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b1306e6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b1306e6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Źródło - “</a:t>
            </a:r>
            <a:r>
              <a:rPr lang="pl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https://learnopengl.com/Advanced-OpenGL/Geometry-Shader</a:t>
            </a:r>
            <a:r>
              <a:rPr lang="pl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”, kod stworzony własnoręcznie przeze mnie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b1306e6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b1306e6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Ilustracja bezpośrednio z: </a:t>
            </a:r>
            <a:r>
              <a:rPr lang="pl" u="sng">
                <a:solidFill>
                  <a:schemeClr val="hlink"/>
                </a:solidFill>
                <a:hlinkClick r:id="rId2"/>
              </a:rPr>
              <a:t>https://medium.com/chenjd-xyz/using-the-geometry-shader-to-achieve-model-explosion-effect-cf6d5ec03020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b350c641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b350c641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Tutaj jest miks inspiracji z tamtych dwóch źródeł i pracy własnej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b4c995e5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b4c995e5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b4c995e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b4c995e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b4c995e5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b4c995e5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2a6184d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2a6184d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GSBbFv4Ie5k-JUSUtakX5Se9rSPNJzSX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gENI8p8PH93TGvSSJlYdV7GtmHesOBSq/view" TargetMode="External"/><Relationship Id="rId6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Eksplozje z użyciem shadera geometrycznego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Paweł Wójcik, Damian Wojtyczko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82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Wstęp do geometry shadera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54800" y="1437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Shader geometryczny możemy wyobrażać sobie jako pośrednika pomiędzy shaderem wierzchołków, a shaderem fragmentów. Jego głównym celem jest manipulowanie prymitywami (takimi jak punkty lub trójkąty) przed przesłaniem ich do shadera fragmentów. Poniższy przykład przesyła tylko punkt dalej i nic z nim nie robi. Ma to na celu zaprezentowanie składni i schematu budowy takiego shadera. 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93" y="3771368"/>
            <a:ext cx="2827350" cy="11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150" y="2737425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2463" y="2505838"/>
            <a:ext cx="2827349" cy="1417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567597">
            <a:off x="6171075" y="2470550"/>
            <a:ext cx="954599" cy="95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5325" y="3326550"/>
            <a:ext cx="2660249" cy="8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753400" y="319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Wykorzystanie geometry shadera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654825" y="889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Wykorzystanie geometry shadera sprowadza się do dwóch głównych celów: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Generowanie nowych prymitywów,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Redukcja istniejących prymitywów.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 kontekście symulacji eksplozji, chcemy przekształcać trójkąty obecne w plikach 3D (np. .obj) na pojedyncze punkty w przestrzeni. Zmniejsza to liczbę wierzchołków i ułatwia manipulowanie nimi, co jest kluczowe przy symulacji eksplozji.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350" y="2888325"/>
            <a:ext cx="3798351" cy="16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448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celu dokładnej symulacji eksplozji potrzebujemy wykonać trzy kluczowe kroki: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pl"/>
              <a:t>Zamiana trójkątów na punkty: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Na etapie geometry shadera, zamieniamy trójkąty na wierzchołki w celu łatwiejszej symulacji.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pl"/>
              <a:t>Obliczenie normalnych</a:t>
            </a:r>
            <a:r>
              <a:rPr lang="pl"/>
              <a:t>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Kierunek ruchu od środka eksplozji.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pl"/>
              <a:t>Symulacja ruchu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Obliczanie przemieszczenia wierzchołków inspirowane</a:t>
            </a:r>
            <a:r>
              <a:rPr lang="pl"/>
              <a:t> podstawową kinetyką.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Symulacja eksplozji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6297175" y="2367675"/>
            <a:ext cx="1528740" cy="1528740"/>
          </a:xfrm>
          <a:prstGeom prst="irregularSeal1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Symulacja eksplozji - trójkąty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511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Aby uzyskać zadowalający efekt, musimy przekształcić trójkąty otrzymane od vertex shadera na wierzchołki. W geometry </a:t>
            </a:r>
            <a:r>
              <a:rPr lang="pl"/>
              <a:t>shaderze</a:t>
            </a:r>
            <a:r>
              <a:rPr lang="pl"/>
              <a:t> zamieniamy każdy trójkąt na jego trzy składowe wierzchołki i emitujemy ich środek ciężkości jako osobny prymityw. Dzięki temu mamy nad nimi pełną swobodę podczas modelowania eksplozji. Tak przygotowane obiekty modyfikujemy dalszych kroków.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800" y="2674961"/>
            <a:ext cx="4162875" cy="20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Symulacja eksplozji - normalne</a:t>
            </a:r>
            <a:endParaRPr/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819150" y="1497075"/>
            <a:ext cx="7439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Załóżmy, że gl_in zawiera trzy wierzchołki trójkąta w przestrzeni 3D (przekazane z vertex shadera). Aby</a:t>
            </a:r>
            <a:r>
              <a:rPr lang="pl"/>
              <a:t> </a:t>
            </a:r>
            <a:r>
              <a:rPr lang="pl"/>
              <a:t>obliczyć jego normalną, wyznaczamy wektory a i b reprezentujące 2 boki trójkąta zawieszone w tym samym wierzchołku.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Normalna to wtedy znormalizowany iloczyn wektorowy a i b.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600" y="2725650"/>
            <a:ext cx="31718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448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celu zamodelowania ruchu </a:t>
            </a:r>
            <a:r>
              <a:rPr lang="pl"/>
              <a:t>poszczególnych</a:t>
            </a:r>
            <a:r>
              <a:rPr lang="pl"/>
              <a:t> wierzchołków, inspirujemy się podstawami kinematyki. Pozycja każdego wierzchołka zmienia się zgodnie ze wzorem na przemieszczenie.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Implementacja wykorzystuje normalne jako kierunek ruchu (od środka eksplozji) i na tej podstawie oblicza przemieszczenie zależne od czasu. </a:t>
            </a:r>
            <a:endParaRPr/>
          </a:p>
        </p:txBody>
      </p:sp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710100"/>
            <a:ext cx="75057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Symulacja eksplozji - ruch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50" y="3896425"/>
            <a:ext cx="1774175" cy="8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475" y="3082525"/>
            <a:ext cx="954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6300" y="2683525"/>
            <a:ext cx="43815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19150" y="203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Prezentacja efektu</a:t>
            </a:r>
            <a:endParaRPr/>
          </a:p>
        </p:txBody>
      </p:sp>
      <p:pic>
        <p:nvPicPr>
          <p:cNvPr id="183" name="Google Shape;183;p20" title="bunn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950" y="1017250"/>
            <a:ext cx="4714500" cy="35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 title="spaceship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075" y="1017250"/>
            <a:ext cx="3535875" cy="35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