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2BF5-A667-4402-8CBE-FB02B7F9D57F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B44800-943F-48B8-9BCD-276F3C8B270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66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2BF5-A667-4402-8CBE-FB02B7F9D57F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4800-943F-48B8-9BCD-276F3C8B270F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16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2BF5-A667-4402-8CBE-FB02B7F9D57F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4800-943F-48B8-9BCD-276F3C8B270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1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2BF5-A667-4402-8CBE-FB02B7F9D57F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4800-943F-48B8-9BCD-276F3C8B270F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56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2BF5-A667-4402-8CBE-FB02B7F9D57F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4800-943F-48B8-9BCD-276F3C8B270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68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2BF5-A667-4402-8CBE-FB02B7F9D57F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4800-943F-48B8-9BCD-276F3C8B270F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85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2BF5-A667-4402-8CBE-FB02B7F9D57F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4800-943F-48B8-9BCD-276F3C8B270F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98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2BF5-A667-4402-8CBE-FB02B7F9D57F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4800-943F-48B8-9BCD-276F3C8B270F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2BF5-A667-4402-8CBE-FB02B7F9D57F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4800-943F-48B8-9BCD-276F3C8B2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8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2BF5-A667-4402-8CBE-FB02B7F9D57F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4800-943F-48B8-9BCD-276F3C8B270F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00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49E2BF5-A667-4402-8CBE-FB02B7F9D57F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4800-943F-48B8-9BCD-276F3C8B270F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16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E2BF5-A667-4402-8CBE-FB02B7F9D57F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B44800-943F-48B8-9BCD-276F3C8B270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7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Тема: </a:t>
            </a:r>
            <a:r>
              <a:rPr lang="ru-RU" sz="2800" dirty="0" smtClean="0"/>
              <a:t>«</a:t>
            </a:r>
            <a:r>
              <a:rPr lang="ru-RU" sz="2800" dirty="0" smtClean="0"/>
              <a:t>Понятие защиты информации и режима секретности. Меры по обеспечению режима конфиденциальности</a:t>
            </a:r>
            <a:r>
              <a:rPr lang="ru-RU" sz="2800" dirty="0" smtClean="0"/>
              <a:t>»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ru-RU" sz="1400" dirty="0" smtClean="0"/>
              <a:t>Выполнил:</a:t>
            </a:r>
            <a:br>
              <a:rPr lang="ru-RU" sz="1400" dirty="0" smtClean="0"/>
            </a:br>
            <a:r>
              <a:rPr lang="ru-RU" sz="1400" dirty="0" smtClean="0"/>
              <a:t>Студент 2-го курса </a:t>
            </a:r>
            <a:r>
              <a:rPr lang="ru-RU" sz="1400" dirty="0" smtClean="0"/>
              <a:t>Розенберг Вадим</a:t>
            </a:r>
            <a:endParaRPr lang="ru-RU" sz="1400" dirty="0" smtClean="0"/>
          </a:p>
          <a:p>
            <a:pPr algn="r"/>
            <a:r>
              <a:rPr lang="ru-RU" sz="1400" dirty="0" smtClean="0"/>
              <a:t>Руководитель:</a:t>
            </a:r>
            <a:br>
              <a:rPr lang="ru-RU" sz="1400" dirty="0" smtClean="0"/>
            </a:br>
            <a:r>
              <a:rPr lang="ru-RU" sz="1400" dirty="0" smtClean="0"/>
              <a:t>Зиновьева Вера Владимировна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26148" y="170931"/>
            <a:ext cx="730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ВГУИТ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238584" y="6180993"/>
            <a:ext cx="172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Воронеж 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37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Наличие норм об ответственности, в том числе уголовной, может послужить работникам предостережением от нарушений в данной области, поэтому целесообразно подробно проинформировать всех сотрудников о последствиях нарушений. Хотелось бы надеяться, что создающаяся в стране система защиты информации и формирование комплекса мер по ее реализации не приведет к необратимым последствиям на пути зарождающегося в России информационно - интеллектуального объединения со всем миром.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75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ВВЕДЕНИЕ</a:t>
            </a:r>
            <a:endParaRPr lang="ru-RU" b="1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sz="2200" dirty="0"/>
              <a:t>Защите важной информации, не подлежащей разглашению, приходится уделять большое внимание как частным лицам, так и многим фирмам. Утечка секретных сведений оборачивается потерей клиентов и снижением доходов. Злоумышленники могут овладеть ценной информацией, нанести урон репутации граждан, получить доступ к банковским счетам, частным и государственным секретным документам. Для защиты конфиденциальной информации, предотвращения ее использования в незаконных или преступных целях используют технические средства.</a:t>
            </a:r>
          </a:p>
          <a:p>
            <a:endParaRPr lang="ru-RU" dirty="0"/>
          </a:p>
        </p:txBody>
      </p:sp>
      <p:pic>
        <p:nvPicPr>
          <p:cNvPr id="1026" name="Picture 2" descr="https://drasler.ru/wp-content/uploads/2019/10/%D0%9C%D0%B5%D0%B6%D0%B4%D1%83%D0%BD%D0%B0%D1%80%D0%BE%D0%B4%D0%BD%D1%8B%D0%B9-%D0%B4%D0%B5%D0%BD%D1%8C-%D0%B7%D0%B0%D1%89%D0%B8%D1%82%D1%8B-%D0%B8%D0%BD%D1%84%D0%BE%D1%80%D0%BC%D0%B0%D1%86%D0%B8%D0%B8-Computer-Security-Day-00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8" y="871575"/>
            <a:ext cx="6013450" cy="451318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ПОНЯТИЕ ЗАЩИТЫ ИНФОРМАЦИИ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Информационная безопасность, как и защита информации, задача комплексная, направленная на обеспечение безопасности, реализуемая внедрением системы безопасности. Проблема защиты информации является многоплановой и комплексной и охватывает ряд важных задач. Проблемы информационной безопасности постоянно усугубляются процессами проникновения во все сферы общества технических средств обработки и передачи данных и, прежде всего, вычислительных систем.</a:t>
            </a:r>
          </a:p>
          <a:p>
            <a:endParaRPr lang="ru-RU" dirty="0"/>
          </a:p>
        </p:txBody>
      </p:sp>
      <p:pic>
        <p:nvPicPr>
          <p:cNvPr id="2050" name="Picture 2" descr="https://shkolagorkovskaya-r31.gosweb.gosuslugi.ru/netcat_files/93/277/informbezopasnost_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8" y="1124469"/>
            <a:ext cx="6013450" cy="4007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99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ПОНЯТИЕ РЕЖИМА СЕКРЕТНОСТИ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Режим секретности – совокупность требований, правил, организационных технических мер, направленных на сохранение сведений, составляющих государственную тайну (статья 26 Закона Российской Федерации от 21.07.1993 № 5485-1 «О государственной тайне»).</a:t>
            </a:r>
          </a:p>
          <a:p>
            <a:endParaRPr lang="ru-RU" dirty="0"/>
          </a:p>
        </p:txBody>
      </p:sp>
      <p:pic>
        <p:nvPicPr>
          <p:cNvPr id="3080" name="Picture 8" descr="https://payom.net/ru/wp-content/uploads/2022/09/izobrazhenie_viber_2020-11-20_12-48-3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8" y="1538937"/>
            <a:ext cx="6013450" cy="317846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6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РЕЖИМЫ СЕКРЕТНОСТИ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Режим секретности устанавливает единый порядок в стране. Разрабатывает сведения, составляющие государственную и служебную тайны.</a:t>
            </a:r>
          </a:p>
          <a:p>
            <a:r>
              <a:rPr lang="ru-RU" dirty="0"/>
              <a:t>Для них определена цель: предотвратить утечки закрытой информации по агентурным каналам.</a:t>
            </a:r>
          </a:p>
          <a:p>
            <a:endParaRPr lang="ru-RU" dirty="0"/>
          </a:p>
        </p:txBody>
      </p:sp>
      <p:pic>
        <p:nvPicPr>
          <p:cNvPr id="4098" name="Picture 2" descr="https://sun9-75.userapi.com/impg/rph-IqIbV-4WNev7Noe1TApvKRVXwKFAhfCOBg/-giChXLvQME.jpg?size=604x515&amp;quality=96&amp;sign=5d1ad2b76cf96a52a1495e06e242061f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956" y="798513"/>
            <a:ext cx="5464513" cy="465931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ОРГАНИЗАЦИОННЫЕ СРЕДСТВА ЗАЩИТЫ ИНФОРМАЦИИ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решении задач организационного обеспечения информационной безопасности предприятия важную роль играют организационные средства защиты информации. Под организационными средствами защиты информации понимается комплекс мероприятий, планируемых и осуществляемых в целях организации внутриобъектового режима. 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529355"/>
            <a:ext cx="6013450" cy="319762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TextBox 6"/>
          <p:cNvSpPr txBox="1"/>
          <p:nvPr/>
        </p:nvSpPr>
        <p:spPr>
          <a:xfrm>
            <a:off x="5175373" y="4844561"/>
            <a:ext cx="601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Многофункциональные устройства защиты информации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369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558152" cy="2247117"/>
          </a:xfrm>
        </p:spPr>
        <p:txBody>
          <a:bodyPr/>
          <a:lstStyle/>
          <a:p>
            <a:r>
              <a:rPr lang="ru-RU" b="1" dirty="0" smtClean="0"/>
              <a:t>КОНФИДЕНЦИАЛЬНОСТЬ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Конфиденциальная информация, как и государственная тайна, относится к информации ограниченного доступа. Согласно указу Президента РФ от 6 марта 1997 г. № 188 «Об утверждении перечня сведений конфиденциального характера», к видам информации конфиденциального характера относятся: персональные данные, коммерческая тайна, служебная тайна, профессиональная тайна.</a:t>
            </a:r>
          </a:p>
          <a:p>
            <a:endParaRPr lang="ru-RU" dirty="0"/>
          </a:p>
        </p:txBody>
      </p:sp>
      <p:pic>
        <p:nvPicPr>
          <p:cNvPr id="5122" name="Picture 2" descr="https://autolux31.ru/wp-content/uploads/2022/03/32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8" y="1123686"/>
            <a:ext cx="6013450" cy="400896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41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598817" cy="2247117"/>
          </a:xfrm>
        </p:spPr>
        <p:txBody>
          <a:bodyPr/>
          <a:lstStyle/>
          <a:p>
            <a:r>
              <a:rPr lang="ru-RU" b="1" dirty="0" smtClean="0"/>
              <a:t>МЕРЫ ПО ОБЕСПЕЧЕНИЮ РЕЖИМА КОНФИДЕНЦИАЛЬНОСТИ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Средства защиты секретной информации — это совокупность инженерно-технических, электрических, электронных, оптических и других устройств и приспособлений, приборов и технических систем, а также иных вещных элементов, используемых для решения различных задач по защите информации, в том числе предупреждения утечки и обеспечения безопасности защищаемой информации.</a:t>
            </a:r>
          </a:p>
          <a:p>
            <a:endParaRPr lang="ru-RU" dirty="0"/>
          </a:p>
        </p:txBody>
      </p:sp>
      <p:pic>
        <p:nvPicPr>
          <p:cNvPr id="6146" name="Picture 2" descr="https://static.tildacdn.com/tild6334-6132-4862-b764-343263303766/kommercheskaya-tayn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8" y="1436886"/>
            <a:ext cx="6013450" cy="338256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9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УРОВНИ ЗАЩИТЫ ИНФОРМАЦИИ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Сегодня же защита информации становится обязанностью каждого пользователя системы, что требует не только навыков обращения с системой безопасности, но и знаний о способах неправомерного доступа для предотвращения такового. Надежный контроль над информацией обеспечивает безопасность бизнеса, а также позволяет качественно и своевременно устранять ошибки, возникающие в течение производственных процессов, облегчая работу персонала.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718330"/>
            <a:ext cx="6013450" cy="28196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36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125</TotalTime>
  <Words>458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Тема: «Понятие защиты информации и режима секретности. Меры по обеспечению режима конфиденциальности»</vt:lpstr>
      <vt:lpstr>ВВЕДЕНИЕ</vt:lpstr>
      <vt:lpstr>ПОНЯТИЕ ЗАЩИТЫ ИНФОРМАЦИИ </vt:lpstr>
      <vt:lpstr>ПОНЯТИЕ РЕЖИМА СЕКРЕТНОСТИ</vt:lpstr>
      <vt:lpstr>РЕЖИМЫ СЕКРЕТНОСТИ</vt:lpstr>
      <vt:lpstr>ОРГАНИЗАЦИОННЫЕ СРЕДСТВА ЗАЩИТЫ ИНФОРМАЦИИ</vt:lpstr>
      <vt:lpstr>КОНФИДЕНЦИАЛЬНОСТЬ</vt:lpstr>
      <vt:lpstr>МЕРЫ ПО ОБЕСПЕЧЕНИЮ РЕЖИМА КОНФИДЕНЦИАЛЬНОСТИ</vt:lpstr>
      <vt:lpstr>УРОВНИ ЗАЩИТЫ ИНФОРМАЦИИ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«Информационно-психологическое воздействие. Исследование поведения субъектов ИС»</dc:title>
  <dc:creator>79081407933</dc:creator>
  <cp:lastModifiedBy>79081407933</cp:lastModifiedBy>
  <cp:revision>12</cp:revision>
  <dcterms:created xsi:type="dcterms:W3CDTF">2022-11-14T21:24:14Z</dcterms:created>
  <dcterms:modified xsi:type="dcterms:W3CDTF">2022-11-15T20:11:06Z</dcterms:modified>
</cp:coreProperties>
</file>