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513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55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4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40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1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57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21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1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4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62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AA133ED-509D-43F3-A8A2-00417C9B5A27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9E2A4F-A3C5-4961-A2C8-7DACF8EF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31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A74B1-BD81-B39B-BFA7-4588365D2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</a:t>
            </a:r>
            <a:b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«электронное портфолио студента»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8153C-563D-1ED1-F99D-C63A5445A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СА-160/б </a:t>
            </a:r>
          </a:p>
          <a:p>
            <a:pPr algn="r"/>
            <a:r>
              <a:rPr lang="ru-RU" dirty="0"/>
              <a:t>Губанов В.В</a:t>
            </a:r>
          </a:p>
          <a:p>
            <a:pPr algn="r"/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Кувшинов Д.Е.</a:t>
            </a:r>
          </a:p>
        </p:txBody>
      </p:sp>
    </p:spTree>
    <p:extLst>
      <p:ext uri="{BB962C8B-B14F-4D97-AF65-F5344CB8AC3E}">
        <p14:creationId xmlns:p14="http://schemas.microsoft.com/office/powerpoint/2010/main" val="399058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E5A08F7-3B0D-8F9D-C41B-245469147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964297"/>
            <a:ext cx="9875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проекта: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373EC-89C1-83C0-DA8F-80A2A254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6800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 представляет собой особую форму организации деятельности обучающихся.</a:t>
            </a:r>
          </a:p>
          <a:p>
            <a:pPr indent="468000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6800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 предполагает создание электронного портфолио обучающегося с использованием программного обеспечения – конструктора сайтов 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Tilda Publishing</a:t>
            </a:r>
            <a:r>
              <a:rPr lang="ru-RU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8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B0EA2-FA67-127E-06E1-2213E822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Цель портфолио студента: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985E01-FE61-BDF9-920E-2A4947B9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6800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в одном месте весь необходимый материал для максимально полного отображения личных качеств и достижений. </a:t>
            </a:r>
          </a:p>
          <a:p>
            <a:pPr indent="46800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амопрезентация и привлечение работодателей или клиентов.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 заявить о себе, продемонстрировать свои способности, знания и умения.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97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E56AB-E15F-0EA4-4104-DA657CE5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«Главная»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3AA88-DB74-A67A-DEB4-80070630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EC7E43-7F97-5A19-6BF5-E62046A3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8" y="1828799"/>
            <a:ext cx="8619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0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5F6DE-866F-BC71-DC14-7F61B365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«Резюме»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CA28A5-F254-CBF6-B4BF-AD84ABD1D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18" y="1828800"/>
            <a:ext cx="8326582" cy="4663440"/>
          </a:xfrm>
        </p:spPr>
      </p:pic>
    </p:spTree>
    <p:extLst>
      <p:ext uri="{BB962C8B-B14F-4D97-AF65-F5344CB8AC3E}">
        <p14:creationId xmlns:p14="http://schemas.microsoft.com/office/powerpoint/2010/main" val="402693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1CCAE-3508-78C8-E755-E26F8EA9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«Успеваемость»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A2791A-FA2A-77C5-3CE1-78F07AF18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883" y="1828800"/>
            <a:ext cx="8113553" cy="4663440"/>
          </a:xfrm>
        </p:spPr>
      </p:pic>
    </p:spTree>
    <p:extLst>
      <p:ext uri="{BB962C8B-B14F-4D97-AF65-F5344CB8AC3E}">
        <p14:creationId xmlns:p14="http://schemas.microsoft.com/office/powerpoint/2010/main" val="160401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9B3BC-BE50-DCF4-1E8B-97413EEE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«Участие в олимпиадах»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891DAA-6EBC-20A4-CBC4-02F085014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91" y="1828800"/>
            <a:ext cx="8104909" cy="4835236"/>
          </a:xfrm>
        </p:spPr>
      </p:pic>
    </p:spTree>
    <p:extLst>
      <p:ext uri="{BB962C8B-B14F-4D97-AF65-F5344CB8AC3E}">
        <p14:creationId xmlns:p14="http://schemas.microsoft.com/office/powerpoint/2010/main" val="380952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43132-D828-E06C-5B5E-EC8F9FC6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«Научно-исследовательская работа»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0F21C1-87BA-61A0-B551-1117E05F2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236" y="2027755"/>
            <a:ext cx="7968164" cy="4220645"/>
          </a:xfrm>
        </p:spPr>
      </p:pic>
    </p:spTree>
    <p:extLst>
      <p:ext uri="{BB962C8B-B14F-4D97-AF65-F5344CB8AC3E}">
        <p14:creationId xmlns:p14="http://schemas.microsoft.com/office/powerpoint/2010/main" val="283175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A74B1-BD81-B39B-BFA7-4588365D2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</a:t>
            </a:r>
            <a:b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«электронное портфолио студента»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8153C-563D-1ED1-F99D-C63A5445A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СА-160/б </a:t>
            </a:r>
          </a:p>
          <a:p>
            <a:pPr algn="r"/>
            <a:r>
              <a:rPr lang="ru-RU" dirty="0"/>
              <a:t>Губанов В.В</a:t>
            </a:r>
          </a:p>
          <a:p>
            <a:pPr algn="r"/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Кувшинов Д.Е.</a:t>
            </a:r>
          </a:p>
        </p:txBody>
      </p:sp>
    </p:spTree>
    <p:extLst>
      <p:ext uri="{BB962C8B-B14F-4D97-AF65-F5344CB8AC3E}">
        <p14:creationId xmlns:p14="http://schemas.microsoft.com/office/powerpoint/2010/main" val="43126848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22</TotalTime>
  <Words>146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Times New Roman</vt:lpstr>
      <vt:lpstr>Wingdings 2</vt:lpstr>
      <vt:lpstr>Вид</vt:lpstr>
      <vt:lpstr>Индивидуальный проект «электронное портфолио студента»</vt:lpstr>
      <vt:lpstr>Актуальность темы проекта:</vt:lpstr>
      <vt:lpstr>Цель портфолио студента:</vt:lpstr>
      <vt:lpstr>Страница «Главная»</vt:lpstr>
      <vt:lpstr>Страница «Резюме»</vt:lpstr>
      <vt:lpstr>Страница «Успеваемость»</vt:lpstr>
      <vt:lpstr>Страница «Участие в олимпиадах»</vt:lpstr>
      <vt:lpstr>Страница «Научно-исследовательская работа»</vt:lpstr>
      <vt:lpstr>Индивидуальный проект «электронное портфолио студента»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«электронное портфолио студента»</dc:title>
  <dc:creator>Губанов Вадим Владимирович</dc:creator>
  <cp:lastModifiedBy>Губанов Вадим Владимирович</cp:lastModifiedBy>
  <cp:revision>1</cp:revision>
  <dcterms:created xsi:type="dcterms:W3CDTF">2023-06-01T13:50:25Z</dcterms:created>
  <dcterms:modified xsi:type="dcterms:W3CDTF">2023-06-01T14:12:30Z</dcterms:modified>
</cp:coreProperties>
</file>