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9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2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9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6CA5-8FF0-43F3-B414-D8421D240848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B601-5A9D-4BA8-8929-206D71D20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5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Prerequisites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Make sure the following is installed and configured: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dirty="0"/>
              <a:t>Windows 10 as on Mac the solution was not </a:t>
            </a:r>
            <a:r>
              <a:rPr lang="en-US" dirty="0" smtClean="0"/>
              <a:t>tested</a:t>
            </a:r>
          </a:p>
          <a:p>
            <a:pPr lvl="1"/>
            <a:r>
              <a:rPr lang="en-US" dirty="0" smtClean="0"/>
              <a:t>Java 8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Chrome or Firefox with latest versions</a:t>
            </a:r>
          </a:p>
        </p:txBody>
      </p:sp>
    </p:spTree>
    <p:extLst>
      <p:ext uri="{BB962C8B-B14F-4D97-AF65-F5344CB8AC3E}">
        <p14:creationId xmlns:p14="http://schemas.microsoft.com/office/powerpoint/2010/main" val="333662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to configure the tests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Clone the repository to any location on your computer: </a:t>
            </a:r>
            <a:r>
              <a:rPr lang="en-US" sz="2400" u="sng" dirty="0">
                <a:solidFill>
                  <a:srgbClr val="0070C0"/>
                </a:solidFill>
              </a:rPr>
              <a:t>https://</a:t>
            </a:r>
            <a:r>
              <a:rPr lang="en-US" sz="2400" u="sng" dirty="0" smtClean="0">
                <a:solidFill>
                  <a:srgbClr val="0070C0"/>
                </a:solidFill>
              </a:rPr>
              <a:t>github.com/vadymbutlerovskyi/DropBoxTestNGAutoTests.git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2</a:t>
            </a:r>
            <a:r>
              <a:rPr lang="en-US" sz="2400" dirty="0" smtClean="0"/>
              <a:t>. Go </a:t>
            </a:r>
            <a:r>
              <a:rPr lang="en-US" sz="2400" dirty="0"/>
              <a:t>to </a:t>
            </a:r>
            <a:r>
              <a:rPr lang="en-US" sz="2400" u="sng" dirty="0">
                <a:solidFill>
                  <a:srgbClr val="0070C0"/>
                </a:solidFill>
              </a:rPr>
              <a:t>[Location where repo was cloned to]\</a:t>
            </a:r>
            <a:r>
              <a:rPr lang="en-US" sz="2400" u="sng" dirty="0" err="1">
                <a:solidFill>
                  <a:srgbClr val="0070C0"/>
                </a:solidFill>
              </a:rPr>
              <a:t>DropBoxTestNGAutoTests</a:t>
            </a:r>
            <a:r>
              <a:rPr lang="en-US" sz="2400" u="sng" dirty="0">
                <a:solidFill>
                  <a:srgbClr val="0070C0"/>
                </a:solidFill>
              </a:rPr>
              <a:t>\ </a:t>
            </a:r>
            <a:r>
              <a:rPr lang="en-US" sz="2400" u="sng" dirty="0" err="1">
                <a:solidFill>
                  <a:srgbClr val="0070C0"/>
                </a:solidFill>
              </a:rPr>
              <a:t>SeleniumFramework</a:t>
            </a:r>
            <a:r>
              <a:rPr lang="en-US" sz="2400" u="sng" dirty="0">
                <a:solidFill>
                  <a:srgbClr val="0070C0"/>
                </a:solidFill>
              </a:rPr>
              <a:t>\</a:t>
            </a:r>
            <a:r>
              <a:rPr lang="en-US" sz="2400" u="sng" dirty="0" err="1">
                <a:solidFill>
                  <a:srgbClr val="0070C0"/>
                </a:solidFill>
              </a:rPr>
              <a:t>src</a:t>
            </a:r>
            <a:r>
              <a:rPr lang="en-US" sz="2400" u="sng" dirty="0">
                <a:solidFill>
                  <a:srgbClr val="0070C0"/>
                </a:solidFill>
              </a:rPr>
              <a:t>\main\java\</a:t>
            </a:r>
            <a:r>
              <a:rPr lang="en-US" sz="2400" u="sng" dirty="0" err="1">
                <a:solidFill>
                  <a:srgbClr val="0070C0"/>
                </a:solidFill>
              </a:rPr>
              <a:t>config</a:t>
            </a:r>
            <a:r>
              <a:rPr lang="en-US" sz="2400" u="sng" dirty="0">
                <a:solidFill>
                  <a:srgbClr val="0070C0"/>
                </a:solidFill>
              </a:rPr>
              <a:t>\</a:t>
            </a:r>
            <a:r>
              <a:rPr lang="en-US" sz="2400" u="sng" dirty="0" err="1">
                <a:solidFill>
                  <a:srgbClr val="0070C0"/>
                </a:solidFill>
              </a:rPr>
              <a:t>config.properties</a:t>
            </a:r>
            <a:r>
              <a:rPr lang="en-US" sz="2400" u="sng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and set variable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browser</a:t>
            </a:r>
            <a:r>
              <a:rPr lang="en-US" sz="2400" dirty="0"/>
              <a:t> to either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chrome</a:t>
            </a:r>
            <a:r>
              <a:rPr lang="en-US" sz="2400" dirty="0"/>
              <a:t> (default) or </a:t>
            </a:r>
            <a:r>
              <a:rPr lang="en-US" sz="2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firefox</a:t>
            </a: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3</a:t>
            </a:r>
            <a:r>
              <a:rPr lang="en-US" sz="2400" dirty="0" smtClean="0"/>
              <a:t>. Go to </a:t>
            </a:r>
            <a:r>
              <a:rPr lang="en-US" sz="2400" u="sng" dirty="0">
                <a:solidFill>
                  <a:srgbClr val="0070C0"/>
                </a:solidFill>
              </a:rPr>
              <a:t>[Location where repo was cloned to]\</a:t>
            </a:r>
            <a:r>
              <a:rPr lang="en-US" sz="2400" u="sng" dirty="0" err="1">
                <a:solidFill>
                  <a:srgbClr val="0070C0"/>
                </a:solidFill>
              </a:rPr>
              <a:t>DropBoxTestNGAutoTests</a:t>
            </a:r>
            <a:r>
              <a:rPr lang="en-US" sz="2400" u="sng" dirty="0">
                <a:solidFill>
                  <a:srgbClr val="0070C0"/>
                </a:solidFill>
              </a:rPr>
              <a:t>\ </a:t>
            </a:r>
            <a:r>
              <a:rPr lang="en-US" sz="2400" u="sng" dirty="0" err="1" smtClean="0">
                <a:solidFill>
                  <a:srgbClr val="0070C0"/>
                </a:solidFill>
              </a:rPr>
              <a:t>SeleniumFramework</a:t>
            </a:r>
            <a:r>
              <a:rPr lang="en-US" sz="2400" u="sng" dirty="0" smtClean="0">
                <a:solidFill>
                  <a:srgbClr val="0070C0"/>
                </a:solidFill>
              </a:rPr>
              <a:t>\testing.xml</a:t>
            </a:r>
            <a:r>
              <a:rPr lang="en-US" dirty="0"/>
              <a:t> </a:t>
            </a:r>
            <a:r>
              <a:rPr lang="en-US" sz="2400" dirty="0" smtClean="0"/>
              <a:t>and find the parameters. They can be wisely modified to comply with different purposes.</a:t>
            </a:r>
          </a:p>
          <a:p>
            <a:pPr marL="0" indent="0">
              <a:buNone/>
            </a:pPr>
            <a:r>
              <a:rPr lang="en-US" sz="2400" dirty="0"/>
              <a:t>4</a:t>
            </a:r>
            <a:r>
              <a:rPr lang="en-US" sz="2400" dirty="0" smtClean="0"/>
              <a:t>. Likewise, the tests can be simply included/excluded or even removed/added within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&lt;suite&gt; </a:t>
            </a:r>
            <a:r>
              <a:rPr lang="en-US" sz="2400" dirty="0" smtClean="0"/>
              <a:t>tag. </a:t>
            </a:r>
            <a:r>
              <a:rPr lang="en-US" sz="2400" dirty="0"/>
              <a:t>Please refer to </a:t>
            </a:r>
            <a:r>
              <a:rPr lang="en-US" sz="2400" u="sng" dirty="0">
                <a:solidFill>
                  <a:srgbClr val="0070C0"/>
                </a:solidFill>
              </a:rPr>
              <a:t>http://</a:t>
            </a:r>
            <a:r>
              <a:rPr lang="en-US" sz="2400" u="sng" dirty="0" smtClean="0">
                <a:solidFill>
                  <a:srgbClr val="0070C0"/>
                </a:solidFill>
              </a:rPr>
              <a:t>testng.org/doc/documentation-main.html</a:t>
            </a:r>
            <a:endParaRPr lang="en-US" sz="2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to run the tests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</a:t>
            </a:r>
            <a:r>
              <a:rPr lang="en-US" sz="2400" dirty="0" smtClean="0"/>
              <a:t>. Run Command Prompt and switch to </a:t>
            </a:r>
            <a:r>
              <a:rPr lang="en-US" sz="2400" u="sng" dirty="0">
                <a:solidFill>
                  <a:srgbClr val="0070C0"/>
                </a:solidFill>
              </a:rPr>
              <a:t>[Location where repo was cloned to]\</a:t>
            </a:r>
            <a:r>
              <a:rPr lang="en-US" sz="2400" u="sng" dirty="0" err="1" smtClean="0">
                <a:solidFill>
                  <a:srgbClr val="0070C0"/>
                </a:solidFill>
              </a:rPr>
              <a:t>DropBoxTestNGAutoTests</a:t>
            </a:r>
            <a:r>
              <a:rPr lang="en-US" sz="2400" u="sng" dirty="0" smtClean="0">
                <a:solidFill>
                  <a:srgbClr val="0070C0"/>
                </a:solidFill>
              </a:rPr>
              <a:t>\</a:t>
            </a:r>
            <a:r>
              <a:rPr lang="en-US" sz="2400" u="sng" dirty="0" err="1" smtClean="0">
                <a:solidFill>
                  <a:srgbClr val="0070C0"/>
                </a:solidFill>
              </a:rPr>
              <a:t>SeleniumFramework</a:t>
            </a:r>
            <a:r>
              <a:rPr lang="en-US" sz="2400" u="sng" dirty="0">
                <a:solidFill>
                  <a:srgbClr val="0070C0"/>
                </a:solidFill>
              </a:rPr>
              <a:t>\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2</a:t>
            </a:r>
            <a:r>
              <a:rPr lang="en-US" sz="2400" dirty="0" smtClean="0"/>
              <a:t>. Run 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mvn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compile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/>
              <a:t>and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mvn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test</a:t>
            </a:r>
          </a:p>
          <a:p>
            <a:pPr marL="0" indent="0">
              <a:buNone/>
            </a:pPr>
            <a:r>
              <a:rPr lang="en-US" sz="2400" dirty="0" smtClean="0"/>
              <a:t>3. Watch the tests running till the end</a:t>
            </a:r>
          </a:p>
          <a:p>
            <a:pPr marL="0" indent="0">
              <a:buNone/>
            </a:pPr>
            <a:r>
              <a:rPr lang="en-US" sz="2400" dirty="0" smtClean="0"/>
              <a:t>4. Check the test report generated at</a:t>
            </a:r>
            <a:r>
              <a:rPr lang="en-US" sz="2400" dirty="0"/>
              <a:t>: </a:t>
            </a:r>
            <a:r>
              <a:rPr lang="en-US" sz="2400" u="sng" dirty="0">
                <a:solidFill>
                  <a:srgbClr val="0070C0"/>
                </a:solidFill>
              </a:rPr>
              <a:t>[Location where repo was cloned to]\</a:t>
            </a:r>
            <a:r>
              <a:rPr lang="en-US" sz="2400" u="sng" dirty="0" err="1" smtClean="0">
                <a:solidFill>
                  <a:srgbClr val="0070C0"/>
                </a:solidFill>
              </a:rPr>
              <a:t>DropBoxTestNGAutoTests</a:t>
            </a:r>
            <a:r>
              <a:rPr lang="en-US" sz="2400" u="sng" dirty="0" smtClean="0">
                <a:solidFill>
                  <a:srgbClr val="0070C0"/>
                </a:solidFill>
              </a:rPr>
              <a:t>\</a:t>
            </a:r>
            <a:r>
              <a:rPr lang="en-US" sz="2400" u="sng" dirty="0" err="1" smtClean="0">
                <a:solidFill>
                  <a:srgbClr val="0070C0"/>
                </a:solidFill>
              </a:rPr>
              <a:t>SeleniumFramework</a:t>
            </a:r>
            <a:r>
              <a:rPr lang="en-US" sz="2400" u="sng" dirty="0" smtClean="0">
                <a:solidFill>
                  <a:srgbClr val="0070C0"/>
                </a:solidFill>
              </a:rPr>
              <a:t>\extent.html. </a:t>
            </a:r>
            <a:r>
              <a:rPr lang="en-US" sz="2400" dirty="0"/>
              <a:t>It comes with dynamic interface, so feel free to browse a complete and detailed test report.</a:t>
            </a:r>
            <a:endParaRPr lang="en-US" sz="2000" u="sng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results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3929" y="1690688"/>
            <a:ext cx="525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45" y="2060020"/>
            <a:ext cx="6514613" cy="4319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912"/>
          <a:stretch/>
        </p:blipFill>
        <p:spPr>
          <a:xfrm>
            <a:off x="98615" y="2060019"/>
            <a:ext cx="5257156" cy="43248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1045" y="1690687"/>
            <a:ext cx="64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EXTENT TEST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0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217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Prerequisites</vt:lpstr>
      <vt:lpstr>Steps to configure the tests</vt:lpstr>
      <vt:lpstr>Steps to run the tests</vt:lpstr>
      <vt:lpstr>Test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</dc:title>
  <dc:creator>Vadym Butlerovskyi</dc:creator>
  <cp:lastModifiedBy>Vadym Butlerovskyi</cp:lastModifiedBy>
  <cp:revision>11</cp:revision>
  <dcterms:created xsi:type="dcterms:W3CDTF">2018-09-23T11:16:25Z</dcterms:created>
  <dcterms:modified xsi:type="dcterms:W3CDTF">2018-09-23T12:25:10Z</dcterms:modified>
</cp:coreProperties>
</file>