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eec9f3c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eec9f3c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eec9f3c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eec9f3c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eec9f3c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eec9f3c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eec9f3c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eec9f3c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adff7e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adff7e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dff7e9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dff7e9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f3c5ef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f3c5ef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f3c5ef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f3c5ef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af3c5ef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af3c5ef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eec9f3c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eec9f3c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Cup Data Visualization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8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Ismayil Ismayilov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Vadym Dudarenko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50" y="104100"/>
            <a:ext cx="6669651" cy="49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53450" y="1989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 rot="-5400000">
            <a:off x="-948800" y="2193327"/>
            <a:ext cx="35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Circular Graph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25" y="0"/>
            <a:ext cx="69484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 rot="-5400000">
            <a:off x="-1032400" y="216553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Filled BarPlot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00" y="152400"/>
            <a:ext cx="653671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 rot="-5400000">
            <a:off x="-1330150" y="2193327"/>
            <a:ext cx="35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LOLLIPOP: CLEVELAND DOT PLOT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44" y="0"/>
            <a:ext cx="69484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 rot="-5400000">
            <a:off x="-1330150" y="2193327"/>
            <a:ext cx="35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RADAR CHART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26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687738" y="1247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tidyverse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ggplot2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dplyr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ggthemes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tidyr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forcats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fmsb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598100" y="1348860"/>
            <a:ext cx="82221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WorldCupMatches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WorldCup1930-2014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WorldCup2022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StatsBomb</a:t>
            </a:r>
            <a:endParaRPr/>
          </a:p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26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75"/>
            <a:ext cx="8839200" cy="46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00" y="35825"/>
            <a:ext cx="4702320" cy="45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2069950" y="4491175"/>
            <a:ext cx="119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2010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5078" r="0" t="0"/>
          <a:stretch/>
        </p:blipFill>
        <p:spPr>
          <a:xfrm>
            <a:off x="4969325" y="241048"/>
            <a:ext cx="4174275" cy="414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7252950" y="4491175"/>
            <a:ext cx="9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1950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49" y="326150"/>
            <a:ext cx="8620374" cy="41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600"/>
            <a:ext cx="8282501" cy="7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311700" y="2041600"/>
            <a:ext cx="7231500" cy="24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includes data of every 64 World Cup 2022 match: Possession, Goals, Assists, Stage/Group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data is scraped from Fifa’s official website.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of 89 variables.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Tricky </a:t>
            </a:r>
            <a:r>
              <a:rPr lang="en" sz="1600"/>
              <a:t>challenge</a:t>
            </a:r>
            <a:r>
              <a:rPr lang="en" sz="1600"/>
              <a:t>: One country may appear either in column “team1” or “team2”.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