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cb82e4646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cb82e4646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cb82e4646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cb82e4646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cb82e4646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cb82e4646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cb82e4646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cb82e4646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b82e4646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cb82e4646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cb82e464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cb82e464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cb82e4646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cb82e4646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cb82e4646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cb82e4646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cb82e4646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cb82e4646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cb82e4646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cb82e4646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cb82e4646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cb82e4646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cb82e4646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cb82e4646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cb82e4646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cb82e4646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cb82e464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cb82e464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cb82e4646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cb82e464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cb82e4646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cb82e4646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Seems allright, lots of misclasifications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cb82e4646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cb82e4646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when running the models the accuracy was ~84% in cross validation but it was just predicting the majority values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30.png"/><Relationship Id="rId5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Relationship Id="rId5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5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21.png"/><Relationship Id="rId6" Type="http://schemas.openxmlformats.org/officeDocument/2006/relationships/image" Target="../media/image7.png"/><Relationship Id="rId7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png"/><Relationship Id="rId4" Type="http://schemas.openxmlformats.org/officeDocument/2006/relationships/image" Target="../media/image25.png"/><Relationship Id="rId5" Type="http://schemas.openxmlformats.org/officeDocument/2006/relationships/image" Target="../media/image33.png"/><Relationship Id="rId6" Type="http://schemas.openxmlformats.org/officeDocument/2006/relationships/image" Target="../media/image23.png"/><Relationship Id="rId7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750"/>
            <a:ext cx="9144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Best Picture Winner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Vicente Echeveste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Imbalance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250" y="1446213"/>
            <a:ext cx="440055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SMOTE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699135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584538"/>
            <a:ext cx="394335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8000" y="1424213"/>
            <a:ext cx="3924300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TOMEK Links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1138"/>
            <a:ext cx="7600950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566275"/>
            <a:ext cx="4318675" cy="122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7513" y="1374738"/>
            <a:ext cx="391477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SMOTETomek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876" y="445025"/>
            <a:ext cx="4624450" cy="346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225" y="3171450"/>
            <a:ext cx="3910775" cy="116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463846"/>
            <a:ext cx="4153972" cy="34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Sanity Check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675" y="445025"/>
            <a:ext cx="4601625" cy="140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3900"/>
            <a:ext cx="3972125" cy="34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6750" y="2312750"/>
            <a:ext cx="3068475" cy="213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738"/>
            <a:ext cx="9143999" cy="5084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050" y="1075550"/>
            <a:ext cx="6358850" cy="29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Looking at predictions in terms of probabilities to build a better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Modeling a different time period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Movie preference have changed since the 1920s so having the extra information in the model might be counter productive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Looking at other predictors such as sentiment analysis 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Twitter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Increasing features to include Box Office Gross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Separating Nomination and Win totals to their respective awards: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Golden Globes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Film festivals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967400"/>
            <a:ext cx="8520600" cy="12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/>
              <a:t>THE END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you predict the Winner of an Oscar Category without ever seeing the Film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Used: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Kaggle Oscar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Supplemented by web scraping from the Academy Awards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OMDBApi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Etc…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625" y="2607850"/>
            <a:ext cx="3093201" cy="119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330" y="3593977"/>
            <a:ext cx="3671969" cy="119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938" y="1112838"/>
            <a:ext cx="4962525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047750"/>
            <a:ext cx="4219575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576" y="1418600"/>
            <a:ext cx="4661031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9422" y="1943900"/>
            <a:ext cx="4496574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8900" y="889850"/>
            <a:ext cx="4496575" cy="3205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87750" y="530758"/>
            <a:ext cx="4661025" cy="3064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Graphs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2050"/>
            <a:ext cx="417195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6050" y="1170125"/>
            <a:ext cx="41529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9588" y="2099650"/>
            <a:ext cx="4143375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NLTK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25" y="1131200"/>
            <a:ext cx="391933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2974" y="1131200"/>
            <a:ext cx="391932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348" y="1131197"/>
            <a:ext cx="388647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2975" y="926762"/>
            <a:ext cx="3919325" cy="4025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59425" y="2436838"/>
            <a:ext cx="525780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Dummy Classifier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438" y="204788"/>
            <a:ext cx="3952875" cy="47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1813950"/>
            <a:ext cx="3069625" cy="24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Initial Models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2291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400" y="1381125"/>
            <a:ext cx="3790950" cy="34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175" y="2160725"/>
            <a:ext cx="3860143" cy="267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