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C0E8-1AD2-4EE2-A035-44E8FE8BA087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C620-FC90-4701-81B6-0CEA0A9FD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03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C0E8-1AD2-4EE2-A035-44E8FE8BA087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C620-FC90-4701-81B6-0CEA0A9FD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05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C0E8-1AD2-4EE2-A035-44E8FE8BA087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C620-FC90-4701-81B6-0CEA0A9FD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8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C0E8-1AD2-4EE2-A035-44E8FE8BA087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C620-FC90-4701-81B6-0CEA0A9FD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7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C0E8-1AD2-4EE2-A035-44E8FE8BA087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C620-FC90-4701-81B6-0CEA0A9FD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64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C0E8-1AD2-4EE2-A035-44E8FE8BA087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C620-FC90-4701-81B6-0CEA0A9FD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C0E8-1AD2-4EE2-A035-44E8FE8BA087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C620-FC90-4701-81B6-0CEA0A9FD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9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C0E8-1AD2-4EE2-A035-44E8FE8BA087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C620-FC90-4701-81B6-0CEA0A9FD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58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C0E8-1AD2-4EE2-A035-44E8FE8BA087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C620-FC90-4701-81B6-0CEA0A9FD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10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C0E8-1AD2-4EE2-A035-44E8FE8BA087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C620-FC90-4701-81B6-0CEA0A9FD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9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C0E8-1AD2-4EE2-A035-44E8FE8BA087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C620-FC90-4701-81B6-0CEA0A9FD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7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EC0E8-1AD2-4EE2-A035-44E8FE8BA087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C620-FC90-4701-81B6-0CEA0A9FD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2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42076-9DA2-459A-A14F-B2ACE3E03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32 Channel ADCs using Daisy-Chain Multiple Device Configurations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758A54-25FF-499D-8DE5-6F67980D7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9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A5AF5B49-E40F-42D9-A4FD-07B5808637BA}"/>
              </a:ext>
            </a:extLst>
          </p:cNvPr>
          <p:cNvGrpSpPr/>
          <p:nvPr/>
        </p:nvGrpSpPr>
        <p:grpSpPr>
          <a:xfrm>
            <a:off x="1402080" y="493776"/>
            <a:ext cx="1609967" cy="1246768"/>
            <a:chOff x="1402080" y="493776"/>
            <a:chExt cx="1609967" cy="124676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231DFFE-DC25-4DE1-B516-701425B43B0E}"/>
                </a:ext>
              </a:extLst>
            </p:cNvPr>
            <p:cNvSpPr/>
            <p:nvPr/>
          </p:nvSpPr>
          <p:spPr>
            <a:xfrm>
              <a:off x="1469136" y="493776"/>
              <a:ext cx="1436241" cy="12305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Device 1</a:t>
              </a:r>
              <a:endParaRPr lang="zh-CN" altLang="en-US" sz="11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2EF6CF6-04B0-4258-B51C-31BFA7FA4488}"/>
                </a:ext>
              </a:extLst>
            </p:cNvPr>
            <p:cNvSpPr txBox="1"/>
            <p:nvPr/>
          </p:nvSpPr>
          <p:spPr>
            <a:xfrm>
              <a:off x="1403901" y="523611"/>
              <a:ext cx="72542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/>
                <a:t>START</a:t>
              </a:r>
              <a:endParaRPr lang="zh-CN" altLang="en-US" sz="9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B3DB908-4121-4BD4-B0F6-5AC8A11BBE9C}"/>
                </a:ext>
              </a:extLst>
            </p:cNvPr>
            <p:cNvSpPr txBox="1"/>
            <p:nvPr/>
          </p:nvSpPr>
          <p:spPr>
            <a:xfrm>
              <a:off x="1402080" y="698261"/>
              <a:ext cx="7924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/>
                <a:t>CLK</a:t>
              </a:r>
              <a:endParaRPr lang="zh-CN" altLang="en-US" sz="9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7A541D5-B919-4D0F-B03E-566954E88EB6}"/>
                </a:ext>
              </a:extLst>
            </p:cNvPr>
            <p:cNvSpPr txBox="1"/>
            <p:nvPr/>
          </p:nvSpPr>
          <p:spPr>
            <a:xfrm>
              <a:off x="1479458" y="1509712"/>
              <a:ext cx="73525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/>
                <a:t>DAISY_IN</a:t>
              </a:r>
              <a:r>
                <a:rPr lang="en-US" altLang="zh-CN" sz="900" baseline="-25000" dirty="0"/>
                <a:t>0</a:t>
              </a:r>
              <a:endParaRPr lang="zh-CN" altLang="en-US" sz="900" baseline="-250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78611B5-BE05-450A-8F14-3F0FF7E4833D}"/>
                </a:ext>
              </a:extLst>
            </p:cNvPr>
            <p:cNvSpPr txBox="1"/>
            <p:nvPr/>
          </p:nvSpPr>
          <p:spPr>
            <a:xfrm>
              <a:off x="2471762" y="1438535"/>
              <a:ext cx="54028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/>
                <a:t>DOUT</a:t>
              </a:r>
              <a:r>
                <a:rPr lang="en-US" altLang="zh-CN" sz="900" baseline="-25000" dirty="0"/>
                <a:t>0</a:t>
              </a:r>
              <a:endParaRPr lang="zh-CN" altLang="en-US" sz="900" baseline="-250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EF3AD34-8BBA-4F63-A27B-B632656E1C6A}"/>
                </a:ext>
              </a:extLst>
            </p:cNvPr>
            <p:cNvSpPr txBox="1"/>
            <p:nvPr/>
          </p:nvSpPr>
          <p:spPr>
            <a:xfrm>
              <a:off x="2612788" y="1279928"/>
              <a:ext cx="39925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/>
                <a:t>DIN</a:t>
              </a:r>
              <a:endParaRPr lang="zh-CN" altLang="en-US" sz="9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2D3CA96-6A4F-4619-9559-D6E8CC3FA7D9}"/>
                </a:ext>
              </a:extLst>
            </p:cNvPr>
            <p:cNvSpPr txBox="1"/>
            <p:nvPr/>
          </p:nvSpPr>
          <p:spPr>
            <a:xfrm>
              <a:off x="2563376" y="1122049"/>
              <a:ext cx="44867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/>
                <a:t>SCLK</a:t>
              </a:r>
              <a:endParaRPr lang="zh-CN" altLang="en-US" sz="9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B397B82-67C2-4B4B-A67E-EBEE74D3E26A}"/>
                    </a:ext>
                  </a:extLst>
                </p:cNvPr>
                <p:cNvSpPr txBox="1"/>
                <p:nvPr/>
              </p:nvSpPr>
              <p:spPr>
                <a:xfrm>
                  <a:off x="2659470" y="692446"/>
                  <a:ext cx="352577" cy="2311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9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900" i="1" dirty="0">
                                <a:latin typeface="Cambria Math" panose="02040503050406030204" pitchFamily="18" charset="0"/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zh-CN" altLang="en-US" sz="900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B397B82-67C2-4B4B-A67E-EBEE74D3E2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9470" y="692446"/>
                  <a:ext cx="352577" cy="2311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1E2A131-7D8D-4B93-89B5-AEEFABF88663}"/>
                    </a:ext>
                  </a:extLst>
                </p:cNvPr>
                <p:cNvSpPr txBox="1"/>
                <p:nvPr/>
              </p:nvSpPr>
              <p:spPr>
                <a:xfrm>
                  <a:off x="2471762" y="523611"/>
                  <a:ext cx="540285" cy="2308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9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900" b="0" i="1" dirty="0" smtClean="0">
                                <a:latin typeface="Cambria Math" panose="02040503050406030204" pitchFamily="18" charset="0"/>
                              </a:rPr>
                              <m:t>𝐷𝑅𝐷𝑌</m:t>
                            </m:r>
                          </m:e>
                        </m:acc>
                      </m:oMath>
                    </m:oMathPara>
                  </a14:m>
                  <a:endParaRPr lang="zh-CN" altLang="en-US" sz="900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1E2A131-7D8D-4B93-89B5-AEEFABF886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762" y="523611"/>
                  <a:ext cx="540285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5B43959-BD7E-4914-B96B-9B0F9AF3033E}"/>
              </a:ext>
            </a:extLst>
          </p:cNvPr>
          <p:cNvGrpSpPr/>
          <p:nvPr/>
        </p:nvGrpSpPr>
        <p:grpSpPr>
          <a:xfrm>
            <a:off x="1402080" y="1955152"/>
            <a:ext cx="1609967" cy="1246768"/>
            <a:chOff x="1402080" y="493776"/>
            <a:chExt cx="1609967" cy="124676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DDA0BF3-0F53-4282-BF7F-B44ADA411536}"/>
                </a:ext>
              </a:extLst>
            </p:cNvPr>
            <p:cNvSpPr/>
            <p:nvPr/>
          </p:nvSpPr>
          <p:spPr>
            <a:xfrm>
              <a:off x="1469136" y="493776"/>
              <a:ext cx="1436241" cy="12305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Device 2</a:t>
              </a:r>
              <a:endParaRPr lang="zh-CN" altLang="en-US" sz="11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A9FB2DB-4C74-4D91-9C88-F074F2BD6984}"/>
                </a:ext>
              </a:extLst>
            </p:cNvPr>
            <p:cNvSpPr txBox="1"/>
            <p:nvPr/>
          </p:nvSpPr>
          <p:spPr>
            <a:xfrm>
              <a:off x="1403901" y="523611"/>
              <a:ext cx="72542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/>
                <a:t>START</a:t>
              </a:r>
              <a:endParaRPr lang="zh-CN" altLang="en-US" sz="9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286A150-9143-40D2-9D98-7B758374BA03}"/>
                </a:ext>
              </a:extLst>
            </p:cNvPr>
            <p:cNvSpPr txBox="1"/>
            <p:nvPr/>
          </p:nvSpPr>
          <p:spPr>
            <a:xfrm>
              <a:off x="1402080" y="698261"/>
              <a:ext cx="7924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/>
                <a:t>CLK</a:t>
              </a:r>
              <a:endParaRPr lang="zh-CN" altLang="en-US" sz="9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FBB5519-29F7-4D1A-9CF6-CF61D4841285}"/>
                </a:ext>
              </a:extLst>
            </p:cNvPr>
            <p:cNvSpPr txBox="1"/>
            <p:nvPr/>
          </p:nvSpPr>
          <p:spPr>
            <a:xfrm>
              <a:off x="1479458" y="1509712"/>
              <a:ext cx="73525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/>
                <a:t>DAISY_IN</a:t>
              </a:r>
              <a:r>
                <a:rPr lang="en-US" altLang="zh-CN" sz="900" baseline="-25000" dirty="0"/>
                <a:t>1</a:t>
              </a:r>
              <a:endParaRPr lang="zh-CN" altLang="en-US" sz="900" baseline="-250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32756E0-D322-4779-A499-21482C1B6176}"/>
                </a:ext>
              </a:extLst>
            </p:cNvPr>
            <p:cNvSpPr txBox="1"/>
            <p:nvPr/>
          </p:nvSpPr>
          <p:spPr>
            <a:xfrm>
              <a:off x="2471762" y="1438535"/>
              <a:ext cx="54028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/>
                <a:t>DOUT</a:t>
              </a:r>
              <a:r>
                <a:rPr lang="en-US" altLang="zh-CN" sz="900" baseline="-25000" dirty="0"/>
                <a:t>1</a:t>
              </a:r>
              <a:endParaRPr lang="zh-CN" altLang="en-US" sz="900" baseline="-250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BED6A24-5069-4F47-BBA7-53883FFDF736}"/>
                </a:ext>
              </a:extLst>
            </p:cNvPr>
            <p:cNvSpPr txBox="1"/>
            <p:nvPr/>
          </p:nvSpPr>
          <p:spPr>
            <a:xfrm>
              <a:off x="2612788" y="1279928"/>
              <a:ext cx="39925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/>
                <a:t>DIN</a:t>
              </a:r>
              <a:endParaRPr lang="zh-CN" altLang="en-US" sz="9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F6DFE64-D2AA-4F54-8D7F-24FCF9BF4A8D}"/>
                </a:ext>
              </a:extLst>
            </p:cNvPr>
            <p:cNvSpPr txBox="1"/>
            <p:nvPr/>
          </p:nvSpPr>
          <p:spPr>
            <a:xfrm>
              <a:off x="2563376" y="1122049"/>
              <a:ext cx="44867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/>
                <a:t>SCLK</a:t>
              </a:r>
              <a:endParaRPr lang="zh-CN" altLang="en-US" sz="9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17B4698-FE43-4024-8DDF-47FE8DE54D6B}"/>
                    </a:ext>
                  </a:extLst>
                </p:cNvPr>
                <p:cNvSpPr txBox="1"/>
                <p:nvPr/>
              </p:nvSpPr>
              <p:spPr>
                <a:xfrm>
                  <a:off x="2659470" y="692446"/>
                  <a:ext cx="352577" cy="2311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9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900" i="1" dirty="0">
                                <a:latin typeface="Cambria Math" panose="02040503050406030204" pitchFamily="18" charset="0"/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zh-CN" altLang="en-US" sz="900" dirty="0"/>
                </a:p>
              </p:txBody>
            </p:sp>
          </mc:Choice>
          <mc:Fallback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17B4698-FE43-4024-8DDF-47FE8DE54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9470" y="692446"/>
                  <a:ext cx="352577" cy="2311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0464244-5C84-446A-B391-E5F35BC633EE}"/>
                    </a:ext>
                  </a:extLst>
                </p:cNvPr>
                <p:cNvSpPr txBox="1"/>
                <p:nvPr/>
              </p:nvSpPr>
              <p:spPr>
                <a:xfrm>
                  <a:off x="2471762" y="523611"/>
                  <a:ext cx="540285" cy="2308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9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900" b="0" i="1" dirty="0" smtClean="0">
                                <a:latin typeface="Cambria Math" panose="02040503050406030204" pitchFamily="18" charset="0"/>
                              </a:rPr>
                              <m:t>𝐷𝑅𝐷𝑌</m:t>
                            </m:r>
                          </m:e>
                        </m:acc>
                      </m:oMath>
                    </m:oMathPara>
                  </a14:m>
                  <a:endParaRPr lang="zh-CN" altLang="en-US" sz="900" dirty="0"/>
                </a:p>
              </p:txBody>
            </p:sp>
          </mc:Choice>
          <mc:Fallback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0464244-5C84-446A-B391-E5F35BC633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762" y="523611"/>
                  <a:ext cx="540285" cy="2308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7BE8B7C-01F7-4E18-8DF0-8515D11435DE}"/>
              </a:ext>
            </a:extLst>
          </p:cNvPr>
          <p:cNvGrpSpPr/>
          <p:nvPr/>
        </p:nvGrpSpPr>
        <p:grpSpPr>
          <a:xfrm>
            <a:off x="1409733" y="3452051"/>
            <a:ext cx="1609967" cy="1246768"/>
            <a:chOff x="1402080" y="493776"/>
            <a:chExt cx="1609967" cy="1246768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B8536C8-237D-4489-BDDD-709922967F21}"/>
                </a:ext>
              </a:extLst>
            </p:cNvPr>
            <p:cNvSpPr/>
            <p:nvPr/>
          </p:nvSpPr>
          <p:spPr>
            <a:xfrm>
              <a:off x="1469136" y="493776"/>
              <a:ext cx="1436241" cy="12305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Device 3</a:t>
              </a:r>
              <a:endParaRPr lang="zh-CN" altLang="en-US" sz="11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ED1E6C3-2741-4507-8EB5-B62BCFB2F77B}"/>
                </a:ext>
              </a:extLst>
            </p:cNvPr>
            <p:cNvSpPr txBox="1"/>
            <p:nvPr/>
          </p:nvSpPr>
          <p:spPr>
            <a:xfrm>
              <a:off x="1403901" y="523611"/>
              <a:ext cx="72542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/>
                <a:t>START</a:t>
              </a:r>
              <a:endParaRPr lang="zh-CN" altLang="en-US" sz="9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D0140E0-34F0-49D8-B53F-99F541DB43D1}"/>
                </a:ext>
              </a:extLst>
            </p:cNvPr>
            <p:cNvSpPr txBox="1"/>
            <p:nvPr/>
          </p:nvSpPr>
          <p:spPr>
            <a:xfrm>
              <a:off x="1402080" y="698261"/>
              <a:ext cx="7924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/>
                <a:t>CLK</a:t>
              </a:r>
              <a:endParaRPr lang="zh-CN" altLang="en-US" sz="9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145A352-6D37-4A10-9BAB-B9E0DA32DD0B}"/>
                </a:ext>
              </a:extLst>
            </p:cNvPr>
            <p:cNvSpPr txBox="1"/>
            <p:nvPr/>
          </p:nvSpPr>
          <p:spPr>
            <a:xfrm>
              <a:off x="1479458" y="1509712"/>
              <a:ext cx="73525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/>
                <a:t>DAISY_IN</a:t>
              </a:r>
              <a:r>
                <a:rPr lang="en-US" altLang="zh-CN" sz="900" baseline="-25000" dirty="0"/>
                <a:t>2</a:t>
              </a:r>
              <a:endParaRPr lang="zh-CN" altLang="en-US" sz="900" baseline="-250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D9FACC2-3628-4E03-B5A6-7DF9AA740F76}"/>
                </a:ext>
              </a:extLst>
            </p:cNvPr>
            <p:cNvSpPr txBox="1"/>
            <p:nvPr/>
          </p:nvSpPr>
          <p:spPr>
            <a:xfrm>
              <a:off x="2471762" y="1438535"/>
              <a:ext cx="54028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/>
                <a:t>DOUT</a:t>
              </a:r>
              <a:r>
                <a:rPr lang="en-US" altLang="zh-CN" sz="900" baseline="-25000" dirty="0"/>
                <a:t>2</a:t>
              </a:r>
              <a:endParaRPr lang="zh-CN" altLang="en-US" sz="900" baseline="-250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B2C9B62-325C-4F51-972A-7FD1075B253D}"/>
                </a:ext>
              </a:extLst>
            </p:cNvPr>
            <p:cNvSpPr txBox="1"/>
            <p:nvPr/>
          </p:nvSpPr>
          <p:spPr>
            <a:xfrm>
              <a:off x="2612788" y="1279928"/>
              <a:ext cx="39925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/>
                <a:t>DIN</a:t>
              </a:r>
              <a:endParaRPr lang="zh-CN" altLang="en-US" sz="9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4C948EB-1FC5-4D25-AE0C-E0925991EBEB}"/>
                </a:ext>
              </a:extLst>
            </p:cNvPr>
            <p:cNvSpPr txBox="1"/>
            <p:nvPr/>
          </p:nvSpPr>
          <p:spPr>
            <a:xfrm>
              <a:off x="2563376" y="1122049"/>
              <a:ext cx="44867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/>
                <a:t>SCLK</a:t>
              </a:r>
              <a:endParaRPr lang="zh-CN" altLang="en-US" sz="9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83D1A0C-8450-42CB-B7EE-3E5D4FAE428E}"/>
                    </a:ext>
                  </a:extLst>
                </p:cNvPr>
                <p:cNvSpPr txBox="1"/>
                <p:nvPr/>
              </p:nvSpPr>
              <p:spPr>
                <a:xfrm>
                  <a:off x="2659470" y="692446"/>
                  <a:ext cx="352577" cy="2311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9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900" i="1" dirty="0">
                                <a:latin typeface="Cambria Math" panose="02040503050406030204" pitchFamily="18" charset="0"/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zh-CN" altLang="en-US" sz="900" dirty="0"/>
                </a:p>
              </p:txBody>
            </p:sp>
          </mc:Choice>
          <mc:Fallback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83D1A0C-8450-42CB-B7EE-3E5D4FAE42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9470" y="692446"/>
                  <a:ext cx="352577" cy="2311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92B8A90B-DAC1-4B23-8194-CBE5E35C414B}"/>
                    </a:ext>
                  </a:extLst>
                </p:cNvPr>
                <p:cNvSpPr txBox="1"/>
                <p:nvPr/>
              </p:nvSpPr>
              <p:spPr>
                <a:xfrm>
                  <a:off x="2471762" y="523611"/>
                  <a:ext cx="540285" cy="2308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9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900" b="0" i="1" dirty="0" smtClean="0">
                                <a:latin typeface="Cambria Math" panose="02040503050406030204" pitchFamily="18" charset="0"/>
                              </a:rPr>
                              <m:t>𝐷𝑅𝐷𝑌</m:t>
                            </m:r>
                          </m:e>
                        </m:acc>
                      </m:oMath>
                    </m:oMathPara>
                  </a14:m>
                  <a:endParaRPr lang="zh-CN" altLang="en-US" sz="900" dirty="0"/>
                </a:p>
              </p:txBody>
            </p:sp>
          </mc:Choice>
          <mc:Fallback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92B8A90B-DAC1-4B23-8194-CBE5E35C4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762" y="523611"/>
                  <a:ext cx="540285" cy="2308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B439767-BA7E-484D-A364-A295510A6FE0}"/>
              </a:ext>
            </a:extLst>
          </p:cNvPr>
          <p:cNvGrpSpPr/>
          <p:nvPr/>
        </p:nvGrpSpPr>
        <p:grpSpPr>
          <a:xfrm>
            <a:off x="1408799" y="5019447"/>
            <a:ext cx="1609967" cy="1246768"/>
            <a:chOff x="1402080" y="493776"/>
            <a:chExt cx="1609967" cy="1246768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116A9D2-1839-40C0-AAAB-3210C120E98E}"/>
                </a:ext>
              </a:extLst>
            </p:cNvPr>
            <p:cNvSpPr/>
            <p:nvPr/>
          </p:nvSpPr>
          <p:spPr>
            <a:xfrm>
              <a:off x="1469136" y="493776"/>
              <a:ext cx="1436241" cy="12305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Device 4</a:t>
              </a:r>
              <a:endParaRPr lang="zh-CN" altLang="en-US" sz="11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2049EF8-12B0-4569-963F-7F60108345B6}"/>
                </a:ext>
              </a:extLst>
            </p:cNvPr>
            <p:cNvSpPr txBox="1"/>
            <p:nvPr/>
          </p:nvSpPr>
          <p:spPr>
            <a:xfrm>
              <a:off x="1403901" y="523611"/>
              <a:ext cx="72542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/>
                <a:t>START</a:t>
              </a:r>
              <a:endParaRPr lang="zh-CN" altLang="en-US" sz="9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199B4A3-2051-4128-81DC-B85B4ADF1322}"/>
                </a:ext>
              </a:extLst>
            </p:cNvPr>
            <p:cNvSpPr txBox="1"/>
            <p:nvPr/>
          </p:nvSpPr>
          <p:spPr>
            <a:xfrm>
              <a:off x="1402080" y="698261"/>
              <a:ext cx="7924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/>
                <a:t>CLK</a:t>
              </a:r>
              <a:endParaRPr lang="zh-CN" altLang="en-US" sz="9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A32E267-28CF-4534-A507-EA16F989D1C1}"/>
                </a:ext>
              </a:extLst>
            </p:cNvPr>
            <p:cNvSpPr txBox="1"/>
            <p:nvPr/>
          </p:nvSpPr>
          <p:spPr>
            <a:xfrm>
              <a:off x="1479458" y="1509712"/>
              <a:ext cx="73525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/>
                <a:t>DAISY_IN</a:t>
              </a:r>
              <a:r>
                <a:rPr lang="en-US" altLang="zh-CN" sz="900" baseline="-25000" dirty="0"/>
                <a:t>3</a:t>
              </a:r>
              <a:endParaRPr lang="zh-CN" altLang="en-US" sz="900" baseline="-250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D7F51D6-B017-431A-804C-995855F86BBE}"/>
                </a:ext>
              </a:extLst>
            </p:cNvPr>
            <p:cNvSpPr txBox="1"/>
            <p:nvPr/>
          </p:nvSpPr>
          <p:spPr>
            <a:xfrm>
              <a:off x="2471762" y="1438535"/>
              <a:ext cx="54028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/>
                <a:t>DOUT</a:t>
              </a:r>
              <a:r>
                <a:rPr lang="en-US" altLang="zh-CN" sz="900" baseline="-25000" dirty="0"/>
                <a:t>3</a:t>
              </a:r>
              <a:endParaRPr lang="zh-CN" altLang="en-US" sz="900" baseline="-250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8D1001E-29AA-4085-B817-F620AA5D1C67}"/>
                </a:ext>
              </a:extLst>
            </p:cNvPr>
            <p:cNvSpPr txBox="1"/>
            <p:nvPr/>
          </p:nvSpPr>
          <p:spPr>
            <a:xfrm>
              <a:off x="2612788" y="1279928"/>
              <a:ext cx="39925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/>
                <a:t>DIN</a:t>
              </a:r>
              <a:endParaRPr lang="zh-CN" altLang="en-US" sz="900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54E7538-BE28-4A6D-A8B9-866BADE70FE9}"/>
                </a:ext>
              </a:extLst>
            </p:cNvPr>
            <p:cNvSpPr txBox="1"/>
            <p:nvPr/>
          </p:nvSpPr>
          <p:spPr>
            <a:xfrm>
              <a:off x="2563376" y="1122049"/>
              <a:ext cx="44867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/>
                <a:t>SCLK</a:t>
              </a:r>
              <a:endParaRPr lang="zh-CN" altLang="en-US" sz="9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2FA4EAC-60E2-4705-8089-169A67174DBA}"/>
                    </a:ext>
                  </a:extLst>
                </p:cNvPr>
                <p:cNvSpPr txBox="1"/>
                <p:nvPr/>
              </p:nvSpPr>
              <p:spPr>
                <a:xfrm>
                  <a:off x="2659470" y="692446"/>
                  <a:ext cx="352577" cy="2311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9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900" i="1" dirty="0">
                                <a:latin typeface="Cambria Math" panose="02040503050406030204" pitchFamily="18" charset="0"/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zh-CN" altLang="en-US" sz="900" dirty="0"/>
                </a:p>
              </p:txBody>
            </p:sp>
          </mc:Choice>
          <mc:Fallback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2FA4EAC-60E2-4705-8089-169A67174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9470" y="692446"/>
                  <a:ext cx="352577" cy="2311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E6C9112C-CFCB-4DE0-8B3A-37B38167B55A}"/>
                    </a:ext>
                  </a:extLst>
                </p:cNvPr>
                <p:cNvSpPr txBox="1"/>
                <p:nvPr/>
              </p:nvSpPr>
              <p:spPr>
                <a:xfrm>
                  <a:off x="2471762" y="523611"/>
                  <a:ext cx="540285" cy="2308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9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900" b="0" i="1" dirty="0" smtClean="0">
                                <a:latin typeface="Cambria Math" panose="02040503050406030204" pitchFamily="18" charset="0"/>
                              </a:rPr>
                              <m:t>𝐷𝑅𝐷𝑌</m:t>
                            </m:r>
                          </m:e>
                        </m:acc>
                      </m:oMath>
                    </m:oMathPara>
                  </a14:m>
                  <a:endParaRPr lang="zh-CN" altLang="en-US" sz="900" dirty="0"/>
                </a:p>
              </p:txBody>
            </p:sp>
          </mc:Choice>
          <mc:Fallback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E6C9112C-CFCB-4DE0-8B3A-37B38167B5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762" y="523611"/>
                  <a:ext cx="540285" cy="2308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94E0BD3-A430-4454-A6CA-4A43C03DDA50}"/>
              </a:ext>
            </a:extLst>
          </p:cNvPr>
          <p:cNvGrpSpPr/>
          <p:nvPr/>
        </p:nvGrpSpPr>
        <p:grpSpPr>
          <a:xfrm>
            <a:off x="5459019" y="498665"/>
            <a:ext cx="1584589" cy="1246768"/>
            <a:chOff x="1427458" y="493776"/>
            <a:chExt cx="1584589" cy="124676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A232EE4-41F0-49D8-9189-0E727016A5D1}"/>
                </a:ext>
              </a:extLst>
            </p:cNvPr>
            <p:cNvSpPr/>
            <p:nvPr/>
          </p:nvSpPr>
          <p:spPr>
            <a:xfrm>
              <a:off x="1469136" y="493776"/>
              <a:ext cx="1436241" cy="12305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Host Processor</a:t>
              </a:r>
              <a:endParaRPr lang="zh-CN" altLang="en-US" sz="1100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CF76D20-70A9-4DCD-95D5-B58DE9C2C80C}"/>
                </a:ext>
              </a:extLst>
            </p:cNvPr>
            <p:cNvSpPr txBox="1"/>
            <p:nvPr/>
          </p:nvSpPr>
          <p:spPr>
            <a:xfrm>
              <a:off x="1450847" y="687557"/>
              <a:ext cx="7924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/>
                <a:t>CLK</a:t>
              </a:r>
              <a:endParaRPr lang="zh-CN" altLang="en-US" sz="900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E91EF28-9EB5-467F-BC6A-F33734F09174}"/>
                </a:ext>
              </a:extLst>
            </p:cNvPr>
            <p:cNvSpPr txBox="1"/>
            <p:nvPr/>
          </p:nvSpPr>
          <p:spPr>
            <a:xfrm>
              <a:off x="1479458" y="1509712"/>
              <a:ext cx="73525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/>
                <a:t>DAISY_IN</a:t>
              </a:r>
              <a:r>
                <a:rPr lang="en-US" altLang="zh-CN" sz="900" baseline="-25000" dirty="0"/>
                <a:t>3</a:t>
              </a:r>
              <a:endParaRPr lang="zh-CN" altLang="en-US" sz="900" baseline="-25000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8A89806-7B9F-4514-BECA-AB8DA5FF6D83}"/>
                </a:ext>
              </a:extLst>
            </p:cNvPr>
            <p:cNvSpPr txBox="1"/>
            <p:nvPr/>
          </p:nvSpPr>
          <p:spPr>
            <a:xfrm>
              <a:off x="2471762" y="1438535"/>
              <a:ext cx="54028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/>
                <a:t>DOUT</a:t>
              </a:r>
              <a:r>
                <a:rPr lang="en-US" altLang="zh-CN" sz="900" baseline="-25000" dirty="0"/>
                <a:t>3</a:t>
              </a:r>
              <a:endParaRPr lang="zh-CN" altLang="en-US" sz="900" baseline="-25000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42FDF6B8-7EB9-417B-AE54-1595ACFDE73A}"/>
                </a:ext>
              </a:extLst>
            </p:cNvPr>
            <p:cNvSpPr txBox="1"/>
            <p:nvPr/>
          </p:nvSpPr>
          <p:spPr>
            <a:xfrm>
              <a:off x="2612788" y="1279928"/>
              <a:ext cx="39925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/>
                <a:t>DIN</a:t>
              </a:r>
              <a:endParaRPr lang="zh-CN" altLang="en-US" sz="900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5860F8A8-D9F4-473F-94DC-35744E9964D4}"/>
                </a:ext>
              </a:extLst>
            </p:cNvPr>
            <p:cNvSpPr txBox="1"/>
            <p:nvPr/>
          </p:nvSpPr>
          <p:spPr>
            <a:xfrm>
              <a:off x="2563376" y="1122049"/>
              <a:ext cx="44867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/>
                <a:t>SCLK</a:t>
              </a:r>
              <a:endParaRPr lang="zh-CN" altLang="en-US" sz="9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24EACD72-3B60-45FD-986E-F312F822A68A}"/>
                    </a:ext>
                  </a:extLst>
                </p:cNvPr>
                <p:cNvSpPr txBox="1"/>
                <p:nvPr/>
              </p:nvSpPr>
              <p:spPr>
                <a:xfrm>
                  <a:off x="1427458" y="524410"/>
                  <a:ext cx="352577" cy="2311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9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900" i="1" dirty="0">
                                <a:latin typeface="Cambria Math" panose="02040503050406030204" pitchFamily="18" charset="0"/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zh-CN" altLang="en-US" sz="900" dirty="0"/>
                </a:p>
              </p:txBody>
            </p:sp>
          </mc:Choice>
          <mc:Fallback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24EACD72-3B60-45FD-986E-F312F822A6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458" y="524410"/>
                  <a:ext cx="352577" cy="2311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F3611DAE-153A-485A-97BB-67350D2B8F67}"/>
                    </a:ext>
                  </a:extLst>
                </p:cNvPr>
                <p:cNvSpPr txBox="1"/>
                <p:nvPr/>
              </p:nvSpPr>
              <p:spPr>
                <a:xfrm>
                  <a:off x="2471762" y="523611"/>
                  <a:ext cx="540285" cy="2308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9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900" b="0" i="1" dirty="0" smtClean="0">
                                <a:latin typeface="Cambria Math" panose="02040503050406030204" pitchFamily="18" charset="0"/>
                              </a:rPr>
                              <m:t>𝐷𝑅𝐷𝑌</m:t>
                            </m:r>
                          </m:e>
                        </m:acc>
                      </m:oMath>
                    </m:oMathPara>
                  </a14:m>
                  <a:endParaRPr lang="zh-CN" altLang="en-US" sz="900" dirty="0"/>
                </a:p>
              </p:txBody>
            </p:sp>
          </mc:Choice>
          <mc:Fallback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F3611DAE-153A-485A-97BB-67350D2B8F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762" y="523611"/>
                  <a:ext cx="540285" cy="2308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243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67</Words>
  <Application>Microsoft Office PowerPoint</Application>
  <PresentationFormat>全屏显示(4:3)</PresentationFormat>
  <Paragraphs>45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主题​​</vt:lpstr>
      <vt:lpstr>32 Channel ADCs using Daisy-Chain Multiple Device Configurations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 Channel ADCs using Daisy-Chain Multiple Device Configurations</dc:title>
  <dc:creator>Mark Wu</dc:creator>
  <cp:lastModifiedBy>Mark Wu</cp:lastModifiedBy>
  <cp:revision>7</cp:revision>
  <dcterms:created xsi:type="dcterms:W3CDTF">2020-11-20T04:52:03Z</dcterms:created>
  <dcterms:modified xsi:type="dcterms:W3CDTF">2020-11-20T05:18:44Z</dcterms:modified>
</cp:coreProperties>
</file>