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BBA762-B4C8-4E36-8CDF-82DDBE3D12A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8F2D0E4D-5979-40ED-A72D-452B6069559F}">
      <dgm:prSet/>
      <dgm:spPr/>
      <dgm:t>
        <a:bodyPr/>
        <a:lstStyle/>
        <a:p>
          <a:pPr>
            <a:defRPr cap="all"/>
          </a:pPr>
          <a:r>
            <a:rPr lang="en-US"/>
            <a:t>Spring Tool</a:t>
          </a:r>
        </a:p>
      </dgm:t>
    </dgm:pt>
    <dgm:pt modelId="{3A85B680-3691-4B41-BA6E-B90A950C5C39}" type="parTrans" cxnId="{C1EFACFA-49F9-4D2E-9A4B-E2CB138B12FD}">
      <dgm:prSet/>
      <dgm:spPr/>
      <dgm:t>
        <a:bodyPr/>
        <a:lstStyle/>
        <a:p>
          <a:endParaRPr lang="en-US"/>
        </a:p>
      </dgm:t>
    </dgm:pt>
    <dgm:pt modelId="{2E867728-BF20-4A6B-9AC7-BA83960677F1}" type="sibTrans" cxnId="{C1EFACFA-49F9-4D2E-9A4B-E2CB138B12FD}">
      <dgm:prSet/>
      <dgm:spPr/>
      <dgm:t>
        <a:bodyPr/>
        <a:lstStyle/>
        <a:p>
          <a:endParaRPr lang="en-US"/>
        </a:p>
      </dgm:t>
    </dgm:pt>
    <dgm:pt modelId="{6F39C9E8-95F6-49AC-8186-9BF8C5E36634}">
      <dgm:prSet/>
      <dgm:spPr/>
      <dgm:t>
        <a:bodyPr/>
        <a:lstStyle/>
        <a:p>
          <a:pPr>
            <a:defRPr cap="all"/>
          </a:pPr>
          <a:r>
            <a:rPr lang="en-US"/>
            <a:t>Sourcetree</a:t>
          </a:r>
        </a:p>
      </dgm:t>
    </dgm:pt>
    <dgm:pt modelId="{B705F237-218F-4D74-AA58-B33092ED71D5}" type="parTrans" cxnId="{09816EC3-22E9-45C3-BA6D-BF1646A694E7}">
      <dgm:prSet/>
      <dgm:spPr/>
      <dgm:t>
        <a:bodyPr/>
        <a:lstStyle/>
        <a:p>
          <a:endParaRPr lang="en-US"/>
        </a:p>
      </dgm:t>
    </dgm:pt>
    <dgm:pt modelId="{4B67667D-2FBE-4A55-B6B1-B0460DCB3B70}" type="sibTrans" cxnId="{09816EC3-22E9-45C3-BA6D-BF1646A694E7}">
      <dgm:prSet/>
      <dgm:spPr/>
      <dgm:t>
        <a:bodyPr/>
        <a:lstStyle/>
        <a:p>
          <a:endParaRPr lang="en-US"/>
        </a:p>
      </dgm:t>
    </dgm:pt>
    <dgm:pt modelId="{CAF25233-A55D-46BF-9B5D-90EE43A51EEB}">
      <dgm:prSet/>
      <dgm:spPr/>
      <dgm:t>
        <a:bodyPr/>
        <a:lstStyle/>
        <a:p>
          <a:pPr>
            <a:defRPr cap="all"/>
          </a:pPr>
          <a:r>
            <a:rPr lang="en-US"/>
            <a:t>MySQL (Database)</a:t>
          </a:r>
        </a:p>
      </dgm:t>
    </dgm:pt>
    <dgm:pt modelId="{01E67FE7-E562-451A-8E3D-1DBD46883924}" type="parTrans" cxnId="{183A1653-451F-4E4E-A89C-962CD1989285}">
      <dgm:prSet/>
      <dgm:spPr/>
      <dgm:t>
        <a:bodyPr/>
        <a:lstStyle/>
        <a:p>
          <a:endParaRPr lang="en-US"/>
        </a:p>
      </dgm:t>
    </dgm:pt>
    <dgm:pt modelId="{29EDD5FE-8008-4CB8-AB0A-BD13A78FF320}" type="sibTrans" cxnId="{183A1653-451F-4E4E-A89C-962CD1989285}">
      <dgm:prSet/>
      <dgm:spPr/>
      <dgm:t>
        <a:bodyPr/>
        <a:lstStyle/>
        <a:p>
          <a:endParaRPr lang="en-US"/>
        </a:p>
      </dgm:t>
    </dgm:pt>
    <dgm:pt modelId="{A00CA7FA-6864-42BC-BBEC-9F633A7924C5}">
      <dgm:prSet/>
      <dgm:spPr/>
      <dgm:t>
        <a:bodyPr/>
        <a:lstStyle/>
        <a:p>
          <a:pPr>
            <a:defRPr cap="all"/>
          </a:pPr>
          <a:r>
            <a:rPr lang="en-US"/>
            <a:t>MySQL Workbence (RDBMS)</a:t>
          </a:r>
        </a:p>
      </dgm:t>
    </dgm:pt>
    <dgm:pt modelId="{C8F78F1D-CA4A-4880-B6BE-D2624C67D565}" type="parTrans" cxnId="{9E760B68-0B78-4513-AC22-9C40D2F36268}">
      <dgm:prSet/>
      <dgm:spPr/>
      <dgm:t>
        <a:bodyPr/>
        <a:lstStyle/>
        <a:p>
          <a:endParaRPr lang="en-US"/>
        </a:p>
      </dgm:t>
    </dgm:pt>
    <dgm:pt modelId="{831CBE62-D0F1-45FF-918B-4F671786BAD6}" type="sibTrans" cxnId="{9E760B68-0B78-4513-AC22-9C40D2F36268}">
      <dgm:prSet/>
      <dgm:spPr/>
      <dgm:t>
        <a:bodyPr/>
        <a:lstStyle/>
        <a:p>
          <a:endParaRPr lang="en-US"/>
        </a:p>
      </dgm:t>
    </dgm:pt>
    <dgm:pt modelId="{6210BC78-1342-410D-AB8F-9E2AD31AC22B}">
      <dgm:prSet/>
      <dgm:spPr/>
      <dgm:t>
        <a:bodyPr/>
        <a:lstStyle/>
        <a:p>
          <a:pPr>
            <a:defRPr cap="all"/>
          </a:pPr>
          <a:r>
            <a:rPr lang="en-US"/>
            <a:t>Postman</a:t>
          </a:r>
        </a:p>
      </dgm:t>
    </dgm:pt>
    <dgm:pt modelId="{456CFA46-6B38-43C8-B9F5-38DD5DE361DA}" type="parTrans" cxnId="{BCA1124D-CB62-48BA-AD5A-AC79DDFC67B7}">
      <dgm:prSet/>
      <dgm:spPr/>
      <dgm:t>
        <a:bodyPr/>
        <a:lstStyle/>
        <a:p>
          <a:endParaRPr lang="en-US"/>
        </a:p>
      </dgm:t>
    </dgm:pt>
    <dgm:pt modelId="{C4BBACC7-AE9A-4A12-939D-9B212E6A5B70}" type="sibTrans" cxnId="{BCA1124D-CB62-48BA-AD5A-AC79DDFC67B7}">
      <dgm:prSet/>
      <dgm:spPr/>
      <dgm:t>
        <a:bodyPr/>
        <a:lstStyle/>
        <a:p>
          <a:endParaRPr lang="en-US"/>
        </a:p>
      </dgm:t>
    </dgm:pt>
    <dgm:pt modelId="{9CA3BCC6-EC92-43F6-AEAC-F9D6BFDDD958}">
      <dgm:prSet/>
      <dgm:spPr/>
      <dgm:t>
        <a:bodyPr/>
        <a:lstStyle/>
        <a:p>
          <a:pPr>
            <a:defRPr cap="all"/>
          </a:pPr>
          <a:r>
            <a:rPr lang="en-US"/>
            <a:t>Java JDK 1.8</a:t>
          </a:r>
        </a:p>
      </dgm:t>
    </dgm:pt>
    <dgm:pt modelId="{176E4E07-F36F-4323-A5E8-2ABCC8265822}" type="parTrans" cxnId="{F8AFF874-9B27-47E1-AB90-B5D8C624A970}">
      <dgm:prSet/>
      <dgm:spPr/>
      <dgm:t>
        <a:bodyPr/>
        <a:lstStyle/>
        <a:p>
          <a:endParaRPr lang="en-US"/>
        </a:p>
      </dgm:t>
    </dgm:pt>
    <dgm:pt modelId="{2835C03D-E9B2-4BED-9DC3-13FD7438E31E}" type="sibTrans" cxnId="{F8AFF874-9B27-47E1-AB90-B5D8C624A970}">
      <dgm:prSet/>
      <dgm:spPr/>
      <dgm:t>
        <a:bodyPr/>
        <a:lstStyle/>
        <a:p>
          <a:endParaRPr lang="en-US"/>
        </a:p>
      </dgm:t>
    </dgm:pt>
    <dgm:pt modelId="{FDE396FB-334A-45FD-9773-A88AEF35BCFB}" type="pres">
      <dgm:prSet presAssocID="{61BBA762-B4C8-4E36-8CDF-82DDBE3D12A9}" presName="root" presStyleCnt="0">
        <dgm:presLayoutVars>
          <dgm:dir/>
          <dgm:resizeHandles val="exact"/>
        </dgm:presLayoutVars>
      </dgm:prSet>
      <dgm:spPr/>
    </dgm:pt>
    <dgm:pt modelId="{EF7406EE-E897-4568-8259-69F35A25246B}" type="pres">
      <dgm:prSet presAssocID="{8F2D0E4D-5979-40ED-A72D-452B6069559F}" presName="compNode" presStyleCnt="0"/>
      <dgm:spPr/>
    </dgm:pt>
    <dgm:pt modelId="{5E6B46D9-1EF1-4A60-BDD0-405F1D757BF3}" type="pres">
      <dgm:prSet presAssocID="{8F2D0E4D-5979-40ED-A72D-452B6069559F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5B02D8D6-FB22-407D-8A6A-2D7FBCFB6B4B}" type="pres">
      <dgm:prSet presAssocID="{8F2D0E4D-5979-40ED-A72D-452B6069559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4889630D-9939-4943-8C9A-9ABC850976CF}" type="pres">
      <dgm:prSet presAssocID="{8F2D0E4D-5979-40ED-A72D-452B6069559F}" presName="spaceRect" presStyleCnt="0"/>
      <dgm:spPr/>
    </dgm:pt>
    <dgm:pt modelId="{C5FE3AF2-B107-4DDA-B1FE-ACC2627B4785}" type="pres">
      <dgm:prSet presAssocID="{8F2D0E4D-5979-40ED-A72D-452B6069559F}" presName="textRect" presStyleLbl="revTx" presStyleIdx="0" presStyleCnt="6">
        <dgm:presLayoutVars>
          <dgm:chMax val="1"/>
          <dgm:chPref val="1"/>
        </dgm:presLayoutVars>
      </dgm:prSet>
      <dgm:spPr/>
    </dgm:pt>
    <dgm:pt modelId="{0544E5D3-066B-4F2A-BF16-34BA7D97278A}" type="pres">
      <dgm:prSet presAssocID="{2E867728-BF20-4A6B-9AC7-BA83960677F1}" presName="sibTrans" presStyleCnt="0"/>
      <dgm:spPr/>
    </dgm:pt>
    <dgm:pt modelId="{599D4C5D-F6DE-4083-9D82-617CF070989E}" type="pres">
      <dgm:prSet presAssocID="{6F39C9E8-95F6-49AC-8186-9BF8C5E36634}" presName="compNode" presStyleCnt="0"/>
      <dgm:spPr/>
    </dgm:pt>
    <dgm:pt modelId="{32569008-B2C0-4623-B9DA-B15FA68BE997}" type="pres">
      <dgm:prSet presAssocID="{6F39C9E8-95F6-49AC-8186-9BF8C5E36634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E9B53098-3114-4D32-9993-10AA462972A1}" type="pres">
      <dgm:prSet presAssocID="{6F39C9E8-95F6-49AC-8186-9BF8C5E3663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B97F6B10-2A39-454A-97D0-CB192185F170}" type="pres">
      <dgm:prSet presAssocID="{6F39C9E8-95F6-49AC-8186-9BF8C5E36634}" presName="spaceRect" presStyleCnt="0"/>
      <dgm:spPr/>
    </dgm:pt>
    <dgm:pt modelId="{993B4806-D607-47FD-8793-BAA1BA7146B4}" type="pres">
      <dgm:prSet presAssocID="{6F39C9E8-95F6-49AC-8186-9BF8C5E36634}" presName="textRect" presStyleLbl="revTx" presStyleIdx="1" presStyleCnt="6">
        <dgm:presLayoutVars>
          <dgm:chMax val="1"/>
          <dgm:chPref val="1"/>
        </dgm:presLayoutVars>
      </dgm:prSet>
      <dgm:spPr/>
    </dgm:pt>
    <dgm:pt modelId="{D2741DFF-41C5-4B25-B691-5260687EC877}" type="pres">
      <dgm:prSet presAssocID="{4B67667D-2FBE-4A55-B6B1-B0460DCB3B70}" presName="sibTrans" presStyleCnt="0"/>
      <dgm:spPr/>
    </dgm:pt>
    <dgm:pt modelId="{134C09E6-DAD9-4FE6-A97D-47B4D9B6B1DC}" type="pres">
      <dgm:prSet presAssocID="{CAF25233-A55D-46BF-9B5D-90EE43A51EEB}" presName="compNode" presStyleCnt="0"/>
      <dgm:spPr/>
    </dgm:pt>
    <dgm:pt modelId="{0EBA9194-F52E-4FC1-A819-2D7382EE18A1}" type="pres">
      <dgm:prSet presAssocID="{CAF25233-A55D-46BF-9B5D-90EE43A51EEB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3D2EF0E-3DD4-4072-8FDE-30ABCD463D33}" type="pres">
      <dgm:prSet presAssocID="{CAF25233-A55D-46BF-9B5D-90EE43A51EE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43287DD-17C6-4D33-95D3-0B93897C4FC6}" type="pres">
      <dgm:prSet presAssocID="{CAF25233-A55D-46BF-9B5D-90EE43A51EEB}" presName="spaceRect" presStyleCnt="0"/>
      <dgm:spPr/>
    </dgm:pt>
    <dgm:pt modelId="{B48A16FB-74D5-41E5-98E0-56A399775270}" type="pres">
      <dgm:prSet presAssocID="{CAF25233-A55D-46BF-9B5D-90EE43A51EEB}" presName="textRect" presStyleLbl="revTx" presStyleIdx="2" presStyleCnt="6">
        <dgm:presLayoutVars>
          <dgm:chMax val="1"/>
          <dgm:chPref val="1"/>
        </dgm:presLayoutVars>
      </dgm:prSet>
      <dgm:spPr/>
    </dgm:pt>
    <dgm:pt modelId="{4C2BFECC-4F47-4F83-86DC-E9805BFA1A5F}" type="pres">
      <dgm:prSet presAssocID="{29EDD5FE-8008-4CB8-AB0A-BD13A78FF320}" presName="sibTrans" presStyleCnt="0"/>
      <dgm:spPr/>
    </dgm:pt>
    <dgm:pt modelId="{1C2A083E-5041-4096-81B7-A17EE8C7FF03}" type="pres">
      <dgm:prSet presAssocID="{A00CA7FA-6864-42BC-BBEC-9F633A7924C5}" presName="compNode" presStyleCnt="0"/>
      <dgm:spPr/>
    </dgm:pt>
    <dgm:pt modelId="{DC495C79-9D3F-4CE4-97E0-E537F5C9799D}" type="pres">
      <dgm:prSet presAssocID="{A00CA7FA-6864-42BC-BBEC-9F633A7924C5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25F097F-E969-461E-9E39-82483C38A6DF}" type="pres">
      <dgm:prSet presAssocID="{A00CA7FA-6864-42BC-BBEC-9F633A7924C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5BD2B94-8546-48DF-B575-87D7C201E488}" type="pres">
      <dgm:prSet presAssocID="{A00CA7FA-6864-42BC-BBEC-9F633A7924C5}" presName="spaceRect" presStyleCnt="0"/>
      <dgm:spPr/>
    </dgm:pt>
    <dgm:pt modelId="{D66A7AB4-3121-439A-B649-405CF9D7DE88}" type="pres">
      <dgm:prSet presAssocID="{A00CA7FA-6864-42BC-BBEC-9F633A7924C5}" presName="textRect" presStyleLbl="revTx" presStyleIdx="3" presStyleCnt="6">
        <dgm:presLayoutVars>
          <dgm:chMax val="1"/>
          <dgm:chPref val="1"/>
        </dgm:presLayoutVars>
      </dgm:prSet>
      <dgm:spPr/>
    </dgm:pt>
    <dgm:pt modelId="{5B56B064-5AA1-4549-A7D9-6B3B0F2C34C1}" type="pres">
      <dgm:prSet presAssocID="{831CBE62-D0F1-45FF-918B-4F671786BAD6}" presName="sibTrans" presStyleCnt="0"/>
      <dgm:spPr/>
    </dgm:pt>
    <dgm:pt modelId="{33C8E8A2-C431-4F74-BD0D-6A5A3CA1ACA9}" type="pres">
      <dgm:prSet presAssocID="{6210BC78-1342-410D-AB8F-9E2AD31AC22B}" presName="compNode" presStyleCnt="0"/>
      <dgm:spPr/>
    </dgm:pt>
    <dgm:pt modelId="{21F602FB-D4A8-48E4-BECD-9A5F7B9672CF}" type="pres">
      <dgm:prSet presAssocID="{6210BC78-1342-410D-AB8F-9E2AD31AC22B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3431315-4326-4F8C-A600-F82DC7DB4171}" type="pres">
      <dgm:prSet presAssocID="{6210BC78-1342-410D-AB8F-9E2AD31AC22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ilbox"/>
        </a:ext>
      </dgm:extLst>
    </dgm:pt>
    <dgm:pt modelId="{39017774-29E3-4A4D-BBD1-5327C519F382}" type="pres">
      <dgm:prSet presAssocID="{6210BC78-1342-410D-AB8F-9E2AD31AC22B}" presName="spaceRect" presStyleCnt="0"/>
      <dgm:spPr/>
    </dgm:pt>
    <dgm:pt modelId="{565A9730-5332-4886-A506-B06FAF96CF71}" type="pres">
      <dgm:prSet presAssocID="{6210BC78-1342-410D-AB8F-9E2AD31AC22B}" presName="textRect" presStyleLbl="revTx" presStyleIdx="4" presStyleCnt="6">
        <dgm:presLayoutVars>
          <dgm:chMax val="1"/>
          <dgm:chPref val="1"/>
        </dgm:presLayoutVars>
      </dgm:prSet>
      <dgm:spPr/>
    </dgm:pt>
    <dgm:pt modelId="{EC81CC0A-6A3B-4D24-8F03-784FB854F8D2}" type="pres">
      <dgm:prSet presAssocID="{C4BBACC7-AE9A-4A12-939D-9B212E6A5B70}" presName="sibTrans" presStyleCnt="0"/>
      <dgm:spPr/>
    </dgm:pt>
    <dgm:pt modelId="{31DE052C-D6BE-4003-83A8-4BC36745CCE8}" type="pres">
      <dgm:prSet presAssocID="{9CA3BCC6-EC92-43F6-AEAC-F9D6BFDDD958}" presName="compNode" presStyleCnt="0"/>
      <dgm:spPr/>
    </dgm:pt>
    <dgm:pt modelId="{C9597B86-35A6-4117-A790-56F60DE7E994}" type="pres">
      <dgm:prSet presAssocID="{9CA3BCC6-EC92-43F6-AEAC-F9D6BFDDD958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D2244F3-36E6-4263-B9B8-37B35EDBC1B1}" type="pres">
      <dgm:prSet presAssocID="{9CA3BCC6-EC92-43F6-AEAC-F9D6BFDDD95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13DFA2C-2028-4D8E-9ADC-E93598E6582A}" type="pres">
      <dgm:prSet presAssocID="{9CA3BCC6-EC92-43F6-AEAC-F9D6BFDDD958}" presName="spaceRect" presStyleCnt="0"/>
      <dgm:spPr/>
    </dgm:pt>
    <dgm:pt modelId="{DC473688-C08C-4CF7-BA14-6BD8AE65F7E9}" type="pres">
      <dgm:prSet presAssocID="{9CA3BCC6-EC92-43F6-AEAC-F9D6BFDDD95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D895A0B-6593-49AA-86D4-59D3492CC45C}" type="presOf" srcId="{8F2D0E4D-5979-40ED-A72D-452B6069559F}" destId="{C5FE3AF2-B107-4DDA-B1FE-ACC2627B4785}" srcOrd="0" destOrd="0" presId="urn:microsoft.com/office/officeart/2018/5/layout/IconLeafLabelList"/>
    <dgm:cxn modelId="{83D70435-3B06-452A-B06C-F71405534424}" type="presOf" srcId="{CAF25233-A55D-46BF-9B5D-90EE43A51EEB}" destId="{B48A16FB-74D5-41E5-98E0-56A399775270}" srcOrd="0" destOrd="0" presId="urn:microsoft.com/office/officeart/2018/5/layout/IconLeafLabelList"/>
    <dgm:cxn modelId="{8BBC7564-6B48-4421-BDE7-EB86476AE303}" type="presOf" srcId="{6210BC78-1342-410D-AB8F-9E2AD31AC22B}" destId="{565A9730-5332-4886-A506-B06FAF96CF71}" srcOrd="0" destOrd="0" presId="urn:microsoft.com/office/officeart/2018/5/layout/IconLeafLabelList"/>
    <dgm:cxn modelId="{9E760B68-0B78-4513-AC22-9C40D2F36268}" srcId="{61BBA762-B4C8-4E36-8CDF-82DDBE3D12A9}" destId="{A00CA7FA-6864-42BC-BBEC-9F633A7924C5}" srcOrd="3" destOrd="0" parTransId="{C8F78F1D-CA4A-4880-B6BE-D2624C67D565}" sibTransId="{831CBE62-D0F1-45FF-918B-4F671786BAD6}"/>
    <dgm:cxn modelId="{BCA1124D-CB62-48BA-AD5A-AC79DDFC67B7}" srcId="{61BBA762-B4C8-4E36-8CDF-82DDBE3D12A9}" destId="{6210BC78-1342-410D-AB8F-9E2AD31AC22B}" srcOrd="4" destOrd="0" parTransId="{456CFA46-6B38-43C8-B9F5-38DD5DE361DA}" sibTransId="{C4BBACC7-AE9A-4A12-939D-9B212E6A5B70}"/>
    <dgm:cxn modelId="{183A1653-451F-4E4E-A89C-962CD1989285}" srcId="{61BBA762-B4C8-4E36-8CDF-82DDBE3D12A9}" destId="{CAF25233-A55D-46BF-9B5D-90EE43A51EEB}" srcOrd="2" destOrd="0" parTransId="{01E67FE7-E562-451A-8E3D-1DBD46883924}" sibTransId="{29EDD5FE-8008-4CB8-AB0A-BD13A78FF320}"/>
    <dgm:cxn modelId="{F8AFF874-9B27-47E1-AB90-B5D8C624A970}" srcId="{61BBA762-B4C8-4E36-8CDF-82DDBE3D12A9}" destId="{9CA3BCC6-EC92-43F6-AEAC-F9D6BFDDD958}" srcOrd="5" destOrd="0" parTransId="{176E4E07-F36F-4323-A5E8-2ABCC8265822}" sibTransId="{2835C03D-E9B2-4BED-9DC3-13FD7438E31E}"/>
    <dgm:cxn modelId="{0B8B8D7E-4892-46F1-93D6-FC1A1DA63EF2}" type="presOf" srcId="{9CA3BCC6-EC92-43F6-AEAC-F9D6BFDDD958}" destId="{DC473688-C08C-4CF7-BA14-6BD8AE65F7E9}" srcOrd="0" destOrd="0" presId="urn:microsoft.com/office/officeart/2018/5/layout/IconLeafLabelList"/>
    <dgm:cxn modelId="{96C1BE7F-D804-4659-88DE-CFA76639B0FF}" type="presOf" srcId="{61BBA762-B4C8-4E36-8CDF-82DDBE3D12A9}" destId="{FDE396FB-334A-45FD-9773-A88AEF35BCFB}" srcOrd="0" destOrd="0" presId="urn:microsoft.com/office/officeart/2018/5/layout/IconLeafLabelList"/>
    <dgm:cxn modelId="{968CDDBF-F2E5-4601-8745-4639A4F7648A}" type="presOf" srcId="{A00CA7FA-6864-42BC-BBEC-9F633A7924C5}" destId="{D66A7AB4-3121-439A-B649-405CF9D7DE88}" srcOrd="0" destOrd="0" presId="urn:microsoft.com/office/officeart/2018/5/layout/IconLeafLabelList"/>
    <dgm:cxn modelId="{09816EC3-22E9-45C3-BA6D-BF1646A694E7}" srcId="{61BBA762-B4C8-4E36-8CDF-82DDBE3D12A9}" destId="{6F39C9E8-95F6-49AC-8186-9BF8C5E36634}" srcOrd="1" destOrd="0" parTransId="{B705F237-218F-4D74-AA58-B33092ED71D5}" sibTransId="{4B67667D-2FBE-4A55-B6B1-B0460DCB3B70}"/>
    <dgm:cxn modelId="{E668F9F0-7190-4996-A5A9-AB68F56D4207}" type="presOf" srcId="{6F39C9E8-95F6-49AC-8186-9BF8C5E36634}" destId="{993B4806-D607-47FD-8793-BAA1BA7146B4}" srcOrd="0" destOrd="0" presId="urn:microsoft.com/office/officeart/2018/5/layout/IconLeafLabelList"/>
    <dgm:cxn modelId="{C1EFACFA-49F9-4D2E-9A4B-E2CB138B12FD}" srcId="{61BBA762-B4C8-4E36-8CDF-82DDBE3D12A9}" destId="{8F2D0E4D-5979-40ED-A72D-452B6069559F}" srcOrd="0" destOrd="0" parTransId="{3A85B680-3691-4B41-BA6E-B90A950C5C39}" sibTransId="{2E867728-BF20-4A6B-9AC7-BA83960677F1}"/>
    <dgm:cxn modelId="{A7AAF983-7A33-4DAE-B2DC-45C46B58D01A}" type="presParOf" srcId="{FDE396FB-334A-45FD-9773-A88AEF35BCFB}" destId="{EF7406EE-E897-4568-8259-69F35A25246B}" srcOrd="0" destOrd="0" presId="urn:microsoft.com/office/officeart/2018/5/layout/IconLeafLabelList"/>
    <dgm:cxn modelId="{1411F4B6-F728-4EF2-98CA-D68BE9D4B92E}" type="presParOf" srcId="{EF7406EE-E897-4568-8259-69F35A25246B}" destId="{5E6B46D9-1EF1-4A60-BDD0-405F1D757BF3}" srcOrd="0" destOrd="0" presId="urn:microsoft.com/office/officeart/2018/5/layout/IconLeafLabelList"/>
    <dgm:cxn modelId="{B72893E5-C743-4CA7-9126-C959EAF7315C}" type="presParOf" srcId="{EF7406EE-E897-4568-8259-69F35A25246B}" destId="{5B02D8D6-FB22-407D-8A6A-2D7FBCFB6B4B}" srcOrd="1" destOrd="0" presId="urn:microsoft.com/office/officeart/2018/5/layout/IconLeafLabelList"/>
    <dgm:cxn modelId="{1BFAA6D2-FF0A-400B-925E-64C9CC9C5B6C}" type="presParOf" srcId="{EF7406EE-E897-4568-8259-69F35A25246B}" destId="{4889630D-9939-4943-8C9A-9ABC850976CF}" srcOrd="2" destOrd="0" presId="urn:microsoft.com/office/officeart/2018/5/layout/IconLeafLabelList"/>
    <dgm:cxn modelId="{68C1230C-E05D-4921-A805-5ACCE1D4B568}" type="presParOf" srcId="{EF7406EE-E897-4568-8259-69F35A25246B}" destId="{C5FE3AF2-B107-4DDA-B1FE-ACC2627B4785}" srcOrd="3" destOrd="0" presId="urn:microsoft.com/office/officeart/2018/5/layout/IconLeafLabelList"/>
    <dgm:cxn modelId="{328F92B0-F949-468D-B643-5039A49FF685}" type="presParOf" srcId="{FDE396FB-334A-45FD-9773-A88AEF35BCFB}" destId="{0544E5D3-066B-4F2A-BF16-34BA7D97278A}" srcOrd="1" destOrd="0" presId="urn:microsoft.com/office/officeart/2018/5/layout/IconLeafLabelList"/>
    <dgm:cxn modelId="{020B927B-0129-4AD1-807D-1E35E0DD24FF}" type="presParOf" srcId="{FDE396FB-334A-45FD-9773-A88AEF35BCFB}" destId="{599D4C5D-F6DE-4083-9D82-617CF070989E}" srcOrd="2" destOrd="0" presId="urn:microsoft.com/office/officeart/2018/5/layout/IconLeafLabelList"/>
    <dgm:cxn modelId="{D775662C-12D1-4840-AFB3-23CB9DE32F67}" type="presParOf" srcId="{599D4C5D-F6DE-4083-9D82-617CF070989E}" destId="{32569008-B2C0-4623-B9DA-B15FA68BE997}" srcOrd="0" destOrd="0" presId="urn:microsoft.com/office/officeart/2018/5/layout/IconLeafLabelList"/>
    <dgm:cxn modelId="{B2BE6E29-1EC8-4FD3-A031-3FBA99824ECC}" type="presParOf" srcId="{599D4C5D-F6DE-4083-9D82-617CF070989E}" destId="{E9B53098-3114-4D32-9993-10AA462972A1}" srcOrd="1" destOrd="0" presId="urn:microsoft.com/office/officeart/2018/5/layout/IconLeafLabelList"/>
    <dgm:cxn modelId="{FE784FB7-6B37-4ED9-8B32-E833C5037D78}" type="presParOf" srcId="{599D4C5D-F6DE-4083-9D82-617CF070989E}" destId="{B97F6B10-2A39-454A-97D0-CB192185F170}" srcOrd="2" destOrd="0" presId="urn:microsoft.com/office/officeart/2018/5/layout/IconLeafLabelList"/>
    <dgm:cxn modelId="{3222B45E-624E-40D7-B2BB-5EF30FAE45F7}" type="presParOf" srcId="{599D4C5D-F6DE-4083-9D82-617CF070989E}" destId="{993B4806-D607-47FD-8793-BAA1BA7146B4}" srcOrd="3" destOrd="0" presId="urn:microsoft.com/office/officeart/2018/5/layout/IconLeafLabelList"/>
    <dgm:cxn modelId="{356DB863-1D95-4522-8E3A-BE6ACBF3AFAD}" type="presParOf" srcId="{FDE396FB-334A-45FD-9773-A88AEF35BCFB}" destId="{D2741DFF-41C5-4B25-B691-5260687EC877}" srcOrd="3" destOrd="0" presId="urn:microsoft.com/office/officeart/2018/5/layout/IconLeafLabelList"/>
    <dgm:cxn modelId="{B6889B3C-BB44-4E70-9BFC-EF8F4D4F0C19}" type="presParOf" srcId="{FDE396FB-334A-45FD-9773-A88AEF35BCFB}" destId="{134C09E6-DAD9-4FE6-A97D-47B4D9B6B1DC}" srcOrd="4" destOrd="0" presId="urn:microsoft.com/office/officeart/2018/5/layout/IconLeafLabelList"/>
    <dgm:cxn modelId="{8BF648B2-ADC1-4C4E-A7C4-C16FC692CC57}" type="presParOf" srcId="{134C09E6-DAD9-4FE6-A97D-47B4D9B6B1DC}" destId="{0EBA9194-F52E-4FC1-A819-2D7382EE18A1}" srcOrd="0" destOrd="0" presId="urn:microsoft.com/office/officeart/2018/5/layout/IconLeafLabelList"/>
    <dgm:cxn modelId="{A2B5CA8D-BED2-4EDD-BEE6-6204EE17925D}" type="presParOf" srcId="{134C09E6-DAD9-4FE6-A97D-47B4D9B6B1DC}" destId="{83D2EF0E-3DD4-4072-8FDE-30ABCD463D33}" srcOrd="1" destOrd="0" presId="urn:microsoft.com/office/officeart/2018/5/layout/IconLeafLabelList"/>
    <dgm:cxn modelId="{95BBECDD-4136-4F94-B36F-A5E1B1503BF3}" type="presParOf" srcId="{134C09E6-DAD9-4FE6-A97D-47B4D9B6B1DC}" destId="{743287DD-17C6-4D33-95D3-0B93897C4FC6}" srcOrd="2" destOrd="0" presId="urn:microsoft.com/office/officeart/2018/5/layout/IconLeafLabelList"/>
    <dgm:cxn modelId="{84CF596D-9188-430A-93B3-6F4E65714256}" type="presParOf" srcId="{134C09E6-DAD9-4FE6-A97D-47B4D9B6B1DC}" destId="{B48A16FB-74D5-41E5-98E0-56A399775270}" srcOrd="3" destOrd="0" presId="urn:microsoft.com/office/officeart/2018/5/layout/IconLeafLabelList"/>
    <dgm:cxn modelId="{83576666-C83E-474B-857E-292AB097D00F}" type="presParOf" srcId="{FDE396FB-334A-45FD-9773-A88AEF35BCFB}" destId="{4C2BFECC-4F47-4F83-86DC-E9805BFA1A5F}" srcOrd="5" destOrd="0" presId="urn:microsoft.com/office/officeart/2018/5/layout/IconLeafLabelList"/>
    <dgm:cxn modelId="{EDB4CF0E-6B2E-47C6-A64C-FBD9EC4A1638}" type="presParOf" srcId="{FDE396FB-334A-45FD-9773-A88AEF35BCFB}" destId="{1C2A083E-5041-4096-81B7-A17EE8C7FF03}" srcOrd="6" destOrd="0" presId="urn:microsoft.com/office/officeart/2018/5/layout/IconLeafLabelList"/>
    <dgm:cxn modelId="{D312D999-5C41-4EB1-9913-C2D75B79CC72}" type="presParOf" srcId="{1C2A083E-5041-4096-81B7-A17EE8C7FF03}" destId="{DC495C79-9D3F-4CE4-97E0-E537F5C9799D}" srcOrd="0" destOrd="0" presId="urn:microsoft.com/office/officeart/2018/5/layout/IconLeafLabelList"/>
    <dgm:cxn modelId="{AC58F8E6-5B1A-46B7-9CA9-C00BA6DDC092}" type="presParOf" srcId="{1C2A083E-5041-4096-81B7-A17EE8C7FF03}" destId="{625F097F-E969-461E-9E39-82483C38A6DF}" srcOrd="1" destOrd="0" presId="urn:microsoft.com/office/officeart/2018/5/layout/IconLeafLabelList"/>
    <dgm:cxn modelId="{C65B8D27-1300-4B67-A555-2A20C6E5AF8C}" type="presParOf" srcId="{1C2A083E-5041-4096-81B7-A17EE8C7FF03}" destId="{15BD2B94-8546-48DF-B575-87D7C201E488}" srcOrd="2" destOrd="0" presId="urn:microsoft.com/office/officeart/2018/5/layout/IconLeafLabelList"/>
    <dgm:cxn modelId="{2F85C99D-3360-4A3B-B45F-850C8F247796}" type="presParOf" srcId="{1C2A083E-5041-4096-81B7-A17EE8C7FF03}" destId="{D66A7AB4-3121-439A-B649-405CF9D7DE88}" srcOrd="3" destOrd="0" presId="urn:microsoft.com/office/officeart/2018/5/layout/IconLeafLabelList"/>
    <dgm:cxn modelId="{FCC8EBF6-6CE6-4E38-AD37-CD0C6B5852FC}" type="presParOf" srcId="{FDE396FB-334A-45FD-9773-A88AEF35BCFB}" destId="{5B56B064-5AA1-4549-A7D9-6B3B0F2C34C1}" srcOrd="7" destOrd="0" presId="urn:microsoft.com/office/officeart/2018/5/layout/IconLeafLabelList"/>
    <dgm:cxn modelId="{FD5BC9A5-9BF2-4ADD-8124-152FB98BEA8C}" type="presParOf" srcId="{FDE396FB-334A-45FD-9773-A88AEF35BCFB}" destId="{33C8E8A2-C431-4F74-BD0D-6A5A3CA1ACA9}" srcOrd="8" destOrd="0" presId="urn:microsoft.com/office/officeart/2018/5/layout/IconLeafLabelList"/>
    <dgm:cxn modelId="{EF05CCDB-2E08-4345-A42F-C4D7824605A2}" type="presParOf" srcId="{33C8E8A2-C431-4F74-BD0D-6A5A3CA1ACA9}" destId="{21F602FB-D4A8-48E4-BECD-9A5F7B9672CF}" srcOrd="0" destOrd="0" presId="urn:microsoft.com/office/officeart/2018/5/layout/IconLeafLabelList"/>
    <dgm:cxn modelId="{9B4C6253-8C0A-4D7A-A821-2D79C93D51ED}" type="presParOf" srcId="{33C8E8A2-C431-4F74-BD0D-6A5A3CA1ACA9}" destId="{63431315-4326-4F8C-A600-F82DC7DB4171}" srcOrd="1" destOrd="0" presId="urn:microsoft.com/office/officeart/2018/5/layout/IconLeafLabelList"/>
    <dgm:cxn modelId="{AE630DBB-2BA6-48B7-B6F3-4A94437ACD79}" type="presParOf" srcId="{33C8E8A2-C431-4F74-BD0D-6A5A3CA1ACA9}" destId="{39017774-29E3-4A4D-BBD1-5327C519F382}" srcOrd="2" destOrd="0" presId="urn:microsoft.com/office/officeart/2018/5/layout/IconLeafLabelList"/>
    <dgm:cxn modelId="{B2D53D92-4158-4DC2-80EB-59B5A40385BC}" type="presParOf" srcId="{33C8E8A2-C431-4F74-BD0D-6A5A3CA1ACA9}" destId="{565A9730-5332-4886-A506-B06FAF96CF71}" srcOrd="3" destOrd="0" presId="urn:microsoft.com/office/officeart/2018/5/layout/IconLeafLabelList"/>
    <dgm:cxn modelId="{BAEAF4EE-CDC1-46C9-B4A7-505B0CC25039}" type="presParOf" srcId="{FDE396FB-334A-45FD-9773-A88AEF35BCFB}" destId="{EC81CC0A-6A3B-4D24-8F03-784FB854F8D2}" srcOrd="9" destOrd="0" presId="urn:microsoft.com/office/officeart/2018/5/layout/IconLeafLabelList"/>
    <dgm:cxn modelId="{6EF9BA26-7018-4495-AC2D-21110AF386B4}" type="presParOf" srcId="{FDE396FB-334A-45FD-9773-A88AEF35BCFB}" destId="{31DE052C-D6BE-4003-83A8-4BC36745CCE8}" srcOrd="10" destOrd="0" presId="urn:microsoft.com/office/officeart/2018/5/layout/IconLeafLabelList"/>
    <dgm:cxn modelId="{4089CA7A-5ADD-480E-87CF-3E2ECF8CF57B}" type="presParOf" srcId="{31DE052C-D6BE-4003-83A8-4BC36745CCE8}" destId="{C9597B86-35A6-4117-A790-56F60DE7E994}" srcOrd="0" destOrd="0" presId="urn:microsoft.com/office/officeart/2018/5/layout/IconLeafLabelList"/>
    <dgm:cxn modelId="{70A7A95F-9196-49EC-9226-6C455852501F}" type="presParOf" srcId="{31DE052C-D6BE-4003-83A8-4BC36745CCE8}" destId="{8D2244F3-36E6-4263-B9B8-37B35EDBC1B1}" srcOrd="1" destOrd="0" presId="urn:microsoft.com/office/officeart/2018/5/layout/IconLeafLabelList"/>
    <dgm:cxn modelId="{7EB6FD3F-DE6C-45BD-AE1B-10AB8E0287C8}" type="presParOf" srcId="{31DE052C-D6BE-4003-83A8-4BC36745CCE8}" destId="{F13DFA2C-2028-4D8E-9ADC-E93598E6582A}" srcOrd="2" destOrd="0" presId="urn:microsoft.com/office/officeart/2018/5/layout/IconLeafLabelList"/>
    <dgm:cxn modelId="{A855A8A7-2308-4FA2-96B7-6F0AD2E52355}" type="presParOf" srcId="{31DE052C-D6BE-4003-83A8-4BC36745CCE8}" destId="{DC473688-C08C-4CF7-BA14-6BD8AE65F7E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B46D9-1EF1-4A60-BDD0-405F1D757BF3}">
      <dsp:nvSpPr>
        <dsp:cNvPr id="0" name=""/>
        <dsp:cNvSpPr/>
      </dsp:nvSpPr>
      <dsp:spPr>
        <a:xfrm>
          <a:off x="287043" y="985305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02D8D6-FB22-407D-8A6A-2D7FBCFB6B4B}">
      <dsp:nvSpPr>
        <dsp:cNvPr id="0" name=""/>
        <dsp:cNvSpPr/>
      </dsp:nvSpPr>
      <dsp:spPr>
        <a:xfrm>
          <a:off x="477168" y="1175430"/>
          <a:ext cx="511875" cy="51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E3AF2-B107-4DDA-B1FE-ACC2627B4785}">
      <dsp:nvSpPr>
        <dsp:cNvPr id="0" name=""/>
        <dsp:cNvSpPr/>
      </dsp:nvSpPr>
      <dsp:spPr>
        <a:xfrm>
          <a:off x="1856" y="215530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Spring Tool</a:t>
          </a:r>
        </a:p>
      </dsp:txBody>
      <dsp:txXfrm>
        <a:off x="1856" y="2155306"/>
        <a:ext cx="1462500" cy="585000"/>
      </dsp:txXfrm>
    </dsp:sp>
    <dsp:sp modelId="{32569008-B2C0-4623-B9DA-B15FA68BE997}">
      <dsp:nvSpPr>
        <dsp:cNvPr id="0" name=""/>
        <dsp:cNvSpPr/>
      </dsp:nvSpPr>
      <dsp:spPr>
        <a:xfrm>
          <a:off x="2005481" y="985305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B53098-3114-4D32-9993-10AA462972A1}">
      <dsp:nvSpPr>
        <dsp:cNvPr id="0" name=""/>
        <dsp:cNvSpPr/>
      </dsp:nvSpPr>
      <dsp:spPr>
        <a:xfrm>
          <a:off x="2195606" y="1175430"/>
          <a:ext cx="511875" cy="51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B4806-D607-47FD-8793-BAA1BA7146B4}">
      <dsp:nvSpPr>
        <dsp:cNvPr id="0" name=""/>
        <dsp:cNvSpPr/>
      </dsp:nvSpPr>
      <dsp:spPr>
        <a:xfrm>
          <a:off x="1720293" y="215530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Sourcetree</a:t>
          </a:r>
        </a:p>
      </dsp:txBody>
      <dsp:txXfrm>
        <a:off x="1720293" y="2155306"/>
        <a:ext cx="1462500" cy="585000"/>
      </dsp:txXfrm>
    </dsp:sp>
    <dsp:sp modelId="{0EBA9194-F52E-4FC1-A819-2D7382EE18A1}">
      <dsp:nvSpPr>
        <dsp:cNvPr id="0" name=""/>
        <dsp:cNvSpPr/>
      </dsp:nvSpPr>
      <dsp:spPr>
        <a:xfrm>
          <a:off x="3723918" y="985305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D2EF0E-3DD4-4072-8FDE-30ABCD463D33}">
      <dsp:nvSpPr>
        <dsp:cNvPr id="0" name=""/>
        <dsp:cNvSpPr/>
      </dsp:nvSpPr>
      <dsp:spPr>
        <a:xfrm>
          <a:off x="3914043" y="1175430"/>
          <a:ext cx="511875" cy="51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A16FB-74D5-41E5-98E0-56A399775270}">
      <dsp:nvSpPr>
        <dsp:cNvPr id="0" name=""/>
        <dsp:cNvSpPr/>
      </dsp:nvSpPr>
      <dsp:spPr>
        <a:xfrm>
          <a:off x="3438731" y="215530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MySQL (Database)</a:t>
          </a:r>
        </a:p>
      </dsp:txBody>
      <dsp:txXfrm>
        <a:off x="3438731" y="2155306"/>
        <a:ext cx="1462500" cy="585000"/>
      </dsp:txXfrm>
    </dsp:sp>
    <dsp:sp modelId="{DC495C79-9D3F-4CE4-97E0-E537F5C9799D}">
      <dsp:nvSpPr>
        <dsp:cNvPr id="0" name=""/>
        <dsp:cNvSpPr/>
      </dsp:nvSpPr>
      <dsp:spPr>
        <a:xfrm>
          <a:off x="5442356" y="985305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5F097F-E969-461E-9E39-82483C38A6DF}">
      <dsp:nvSpPr>
        <dsp:cNvPr id="0" name=""/>
        <dsp:cNvSpPr/>
      </dsp:nvSpPr>
      <dsp:spPr>
        <a:xfrm>
          <a:off x="5632481" y="1175430"/>
          <a:ext cx="511875" cy="5118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A7AB4-3121-439A-B649-405CF9D7DE88}">
      <dsp:nvSpPr>
        <dsp:cNvPr id="0" name=""/>
        <dsp:cNvSpPr/>
      </dsp:nvSpPr>
      <dsp:spPr>
        <a:xfrm>
          <a:off x="5157168" y="215530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MySQL Workbence (RDBMS)</a:t>
          </a:r>
        </a:p>
      </dsp:txBody>
      <dsp:txXfrm>
        <a:off x="5157168" y="2155306"/>
        <a:ext cx="1462500" cy="585000"/>
      </dsp:txXfrm>
    </dsp:sp>
    <dsp:sp modelId="{21F602FB-D4A8-48E4-BECD-9A5F7B9672CF}">
      <dsp:nvSpPr>
        <dsp:cNvPr id="0" name=""/>
        <dsp:cNvSpPr/>
      </dsp:nvSpPr>
      <dsp:spPr>
        <a:xfrm>
          <a:off x="7160793" y="985305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431315-4326-4F8C-A600-F82DC7DB4171}">
      <dsp:nvSpPr>
        <dsp:cNvPr id="0" name=""/>
        <dsp:cNvSpPr/>
      </dsp:nvSpPr>
      <dsp:spPr>
        <a:xfrm>
          <a:off x="7350918" y="1175430"/>
          <a:ext cx="511875" cy="5118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A9730-5332-4886-A506-B06FAF96CF71}">
      <dsp:nvSpPr>
        <dsp:cNvPr id="0" name=""/>
        <dsp:cNvSpPr/>
      </dsp:nvSpPr>
      <dsp:spPr>
        <a:xfrm>
          <a:off x="6875606" y="215530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Postman</a:t>
          </a:r>
        </a:p>
      </dsp:txBody>
      <dsp:txXfrm>
        <a:off x="6875606" y="2155306"/>
        <a:ext cx="1462500" cy="585000"/>
      </dsp:txXfrm>
    </dsp:sp>
    <dsp:sp modelId="{C9597B86-35A6-4117-A790-56F60DE7E994}">
      <dsp:nvSpPr>
        <dsp:cNvPr id="0" name=""/>
        <dsp:cNvSpPr/>
      </dsp:nvSpPr>
      <dsp:spPr>
        <a:xfrm>
          <a:off x="8879231" y="985305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2244F3-36E6-4263-B9B8-37B35EDBC1B1}">
      <dsp:nvSpPr>
        <dsp:cNvPr id="0" name=""/>
        <dsp:cNvSpPr/>
      </dsp:nvSpPr>
      <dsp:spPr>
        <a:xfrm>
          <a:off x="9069356" y="1175430"/>
          <a:ext cx="511875" cy="51187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73688-C08C-4CF7-BA14-6BD8AE65F7E9}">
      <dsp:nvSpPr>
        <dsp:cNvPr id="0" name=""/>
        <dsp:cNvSpPr/>
      </dsp:nvSpPr>
      <dsp:spPr>
        <a:xfrm>
          <a:off x="8594043" y="215530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Java JDK 1.8</a:t>
          </a:r>
        </a:p>
      </dsp:txBody>
      <dsp:txXfrm>
        <a:off x="8594043" y="2155306"/>
        <a:ext cx="1462500" cy="58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8/15/2019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6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0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0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7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37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1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6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2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8/15/2019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340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4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78" r:id="rId5"/>
    <p:sldLayoutId id="2147483684" r:id="rId6"/>
    <p:sldLayoutId id="2147483685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s://spring.io/tool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ED8507-80C7-47F4-BC1E-1D21E6BE39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5B3C52-4F60-4E73-9BD3-7735C40FF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dirty="0"/>
              <a:t>Spring-boot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4AFDA-50F7-4215-A92D-365988B00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Spring Boot Starter Guide for Novice</a:t>
            </a:r>
            <a:r>
              <a:rPr lang="th-TH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By Warit Wirunkawat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445521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E9B2-9009-4656-BED6-446AA80C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Tools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7C0009-5C94-4946-BD92-7EFEF0F69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97072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806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AA68-E448-4BD6-9B6F-6E9FBF94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A8E6C-3FC8-462E-87E5-784E7E5E5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Download : </a:t>
            </a:r>
            <a:r>
              <a:rPr lang="en-US" sz="2800" dirty="0">
                <a:hlinkClick r:id="rId2"/>
              </a:rPr>
              <a:t>https://spring.io/tools</a:t>
            </a:r>
            <a:endParaRPr lang="en-US" sz="2800" dirty="0"/>
          </a:p>
          <a:p>
            <a:r>
              <a:rPr lang="th-TH" sz="2800" dirty="0"/>
              <a:t>โหลดมาแล้ว </a:t>
            </a:r>
            <a:r>
              <a:rPr lang="en-US" sz="2800" dirty="0"/>
              <a:t>Extract File</a:t>
            </a:r>
            <a:r>
              <a:rPr lang="th-TH" sz="2800" dirty="0"/>
              <a:t> และใช้งานได้เลย</a:t>
            </a:r>
            <a:endParaRPr lang="en-US" sz="2800" dirty="0"/>
          </a:p>
          <a:p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9105EFE-5516-4FCD-97DA-B9F04200C1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8" t="26116" r="43239" b="11647"/>
          <a:stretch/>
        </p:blipFill>
        <p:spPr>
          <a:xfrm>
            <a:off x="6515100" y="2103120"/>
            <a:ext cx="4030175" cy="325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2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4F409-BAE5-442E-971C-54F07FA9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Sourcetree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4C5C0-4514-4886-95F8-40EF086C8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Download : </a:t>
            </a:r>
            <a:r>
              <a:rPr lang="en-US" sz="3200" dirty="0">
                <a:hlinkClick r:id="rId2"/>
              </a:rPr>
              <a:t>https://www.sourcetreeapp.com/</a:t>
            </a:r>
            <a:r>
              <a:rPr lang="en-US" sz="3200" dirty="0"/>
              <a:t> for Windows</a:t>
            </a:r>
          </a:p>
          <a:p>
            <a:endParaRPr lang="en-US" sz="32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AF6BD3-2E32-4E89-94FD-59D568050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425" y="2986432"/>
            <a:ext cx="4731149" cy="322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94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93B21"/>
      </a:dk2>
      <a:lt2>
        <a:srgbClr val="E8E2E2"/>
      </a:lt2>
      <a:accent1>
        <a:srgbClr val="3CB2AA"/>
      </a:accent1>
      <a:accent2>
        <a:srgbClr val="32B777"/>
      </a:accent2>
      <a:accent3>
        <a:srgbClr val="3EB84B"/>
      </a:accent3>
      <a:accent4>
        <a:srgbClr val="5BB532"/>
      </a:accent4>
      <a:accent5>
        <a:srgbClr val="8EAC3A"/>
      </a:accent5>
      <a:accent6>
        <a:srgbClr val="B5A232"/>
      </a:accent6>
      <a:hlink>
        <a:srgbClr val="638C2E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60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Garamond</vt:lpstr>
      <vt:lpstr>SavonVTI</vt:lpstr>
      <vt:lpstr>Spring-boot</vt:lpstr>
      <vt:lpstr>Tools</vt:lpstr>
      <vt:lpstr>Spring Tool</vt:lpstr>
      <vt:lpstr>Sourcetree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Spring-boot</dc:title>
  <dc:creator>Warit Wirunkawat</dc:creator>
  <cp:lastModifiedBy>Warit Wirunkawat</cp:lastModifiedBy>
  <cp:revision>2</cp:revision>
  <dcterms:created xsi:type="dcterms:W3CDTF">2019-08-15T16:51:49Z</dcterms:created>
  <dcterms:modified xsi:type="dcterms:W3CDTF">2019-08-15T16:59:21Z</dcterms:modified>
</cp:coreProperties>
</file>