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Lukas Müll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7-13T16:24:00.351">
    <p:pos x="2415" y="1432"/>
    <p:text>Lukas</p:text>
  </p:cm>
  <p:cm authorId="0" idx="2" dt="2020-07-13T16:24:08.699">
    <p:pos x="4151" y="1432"/>
    <p:text>Alex</p:text>
  </p:cm>
  <p:cm authorId="0" idx="3" dt="2020-07-13T16:23:51.332">
    <p:pos x="815" y="1432"/>
    <p:text>Manuel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0cc5ee3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0cc5ee3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232309a7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232309a7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01f115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c01f115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01f115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c01f115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01f11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c01f11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01f115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01f115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32309a7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32309a7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32309a7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232309a7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32309a7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232309a7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32309a7c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32309a7c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32309a7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32309a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32309a7c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32309a7c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32309a7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32309a7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0cc5ee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0cc5ee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32309a7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32309a7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0cc5ee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0cc5ee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0cc5ee34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0cc5ee34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32309a7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232309a7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0cc5ee34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c0cc5ee34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_alt1">
  <p:cSld name="TITLE_1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83" name="Google Shape;83;p13"/>
          <p:cNvPicPr preferRelativeResize="0"/>
          <p:nvPr/>
        </p:nvPicPr>
        <p:blipFill rotWithShape="1">
          <a:blip r:embed="rId2">
            <a:alphaModFix/>
          </a:blip>
          <a:srcRect b="23591" l="0" r="0" t="21799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6" name="Google Shape;8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1" name="Google Shape;91;p13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3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Food-Truck-App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Sitemap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Operator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375" y="904375"/>
            <a:ext cx="3719750" cy="40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Backend</a:t>
            </a:r>
            <a:endParaRPr/>
          </a:p>
        </p:txBody>
      </p:sp>
      <p:sp>
        <p:nvSpPr>
          <p:cNvPr id="172" name="Google Shape;172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Das von links als Liste nach hier? Oder doch lieber ein Bild??</a:t>
            </a:r>
            <a:br>
              <a:rPr lang="de"/>
            </a:br>
            <a:br>
              <a:rPr lang="de"/>
            </a:br>
            <a:r>
              <a:rPr lang="de"/>
              <a:t>Ist mir komplett egal ;)</a:t>
            </a:r>
            <a:endParaRPr/>
          </a:p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Datenmodell, Persistenz und App-Interaktion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Generelles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Technologie-Überblick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Spring Boot und Web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Hibernate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Zusammenspiel aller Technologien erklären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Schichten des Backends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Einfluss der Schichten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Interaktion mit Frontend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Hier mit Beispiel starten -&gt; Mehr und Mehr sachen erklären bzw. detaillieren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Datenmodell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UML-Diagramme verwenden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an Dokument orientieren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Klassen und deren Nutzen erklären -&gt; Diagramme!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auf Probleme eingehen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Maps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Persistenz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grobe Struktur erklären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Datenbank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Portabilität hervorheben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Annotationen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annotierte Klasse zeigen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Repositories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Speichern, </a:t>
            </a:r>
            <a:r>
              <a:rPr lang="de"/>
              <a:t>Aktualisieren </a:t>
            </a:r>
            <a:r>
              <a:rPr lang="de"/>
              <a:t>und Löschen an Beispiel durchgehen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Narrative aufbauen -&gt; Kunde oder Gericht?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Warum überhaupt machen?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Interaktion mit der App	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Zwei Bereiche: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REST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beide Begriffe kurz erklären -&gt; Nutzen,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Beispielsweise mit GET, POST und DELETE durchgehen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auf dem Persistenz-Beispiel aufbauen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Probleme hervorheben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GSON &lt;-&gt; Spring Web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Ergebnis</a:t>
            </a:r>
            <a:endParaRPr/>
          </a:p>
        </p:txBody>
      </p:sp>
      <p:sp>
        <p:nvSpPr>
          <p:cNvPr id="203" name="Google Shape;203;p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Frontend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061400" y="8810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Live-Demo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Dank!</a:t>
            </a:r>
            <a:endParaRPr/>
          </a:p>
        </p:txBody>
      </p:sp>
      <p:sp>
        <p:nvSpPr>
          <p:cNvPr id="221" name="Google Shape;221;p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293850" y="2274400"/>
            <a:ext cx="20943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de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Aufgabe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Produktbeschreibung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Herangehensweise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Anforderungen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Sitemap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834203" y="2274400"/>
            <a:ext cx="21618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b="1" lang="de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Backend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Datenmodell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Persistenz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Interaktion mit der App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591064" y="2274391"/>
            <a:ext cx="16077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3. </a:t>
            </a:r>
            <a:r>
              <a:rPr b="1" lang="de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Frontend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Backend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Aufgabe</a:t>
            </a:r>
            <a:endParaRPr/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Produktbeschreibung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Mobile Anwendung für Android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Für Kunden und Betreiber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Planung und Kundenbindung für Betreiber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Komfort für Kunden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2319338"/>
            <a:ext cx="46482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Herangehensweise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Methoden aus anderen Fächern verwenden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Onlinewerkzeuge nutzen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Regelmäßige Besprechungen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Verteilung der Aufgaben nach Bereichen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Herangehensweise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u="sng"/>
              <a:t>Werkzeuge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00" y="2796025"/>
            <a:ext cx="2688726" cy="8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000" y="2695538"/>
            <a:ext cx="2458950" cy="10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24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Herangehensweise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0" y="3780789"/>
            <a:ext cx="2726700" cy="669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Anforderungen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2263425" y="37805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Datenbank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4329974" y="37805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-77" y="2356375"/>
            <a:ext cx="9026698" cy="6690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Dokumentation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6472939" y="37805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Anforderungen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Satzschablonen aus dem Requirements Engineering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Feingranularer als Aufgabenblatt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“Muss” und “Soll” Kategorisierung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Anschließende Priorisierung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Sitemap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Customer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100" y="962525"/>
            <a:ext cx="3548400" cy="39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