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232309a7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232309a7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232309a7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232309a7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232309a7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232309a7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232309a7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232309a7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232309a7c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232309a7c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232309a7c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232309a7c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232309a7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232309a7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232309a7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232309a7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232309a7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232309a7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232309a7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232309a7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232309a7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232309a7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232309a7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232309a7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232309a7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232309a7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232309a7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232309a7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_alt1">
  <p:cSld name="TITLE_1"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429987889_edited.jpg" id="83" name="Google Shape;83;p13"/>
          <p:cNvPicPr preferRelativeResize="0"/>
          <p:nvPr/>
        </p:nvPicPr>
        <p:blipFill rotWithShape="1">
          <a:blip r:embed="rId2">
            <a:alphaModFix/>
          </a:blip>
          <a:srcRect b="23591" l="0" r="0" t="21799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6" name="Google Shape;86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1" name="Google Shape;91;p13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3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Food-Truck-App</a:t>
            </a:r>
            <a:endParaRPr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Ergebnis</a:t>
            </a:r>
            <a:endParaRPr/>
          </a:p>
        </p:txBody>
      </p:sp>
      <p:sp>
        <p:nvSpPr>
          <p:cNvPr id="158" name="Google Shape;158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Backend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Frontend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1061400" y="88105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Live-Demo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Vielen Dank!</a:t>
            </a:r>
            <a:endParaRPr/>
          </a:p>
        </p:txBody>
      </p:sp>
      <p:sp>
        <p:nvSpPr>
          <p:cNvPr id="182" name="Google Shape;182;p2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1293850" y="2274400"/>
            <a:ext cx="2094300" cy="20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b="1" lang="de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Aufgabe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Produktbeschreibung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Annahmen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Anforderungen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3834203" y="2274400"/>
            <a:ext cx="2161800" cy="20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2. Umsetzung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Herangehensweise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Architektur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591064" y="2274391"/>
            <a:ext cx="1607700" cy="20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3. Ergebnis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Backend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App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Demo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</a:t>
            </a:r>
            <a:r>
              <a:rPr lang="de"/>
              <a:t>Aufgabe</a:t>
            </a:r>
            <a:endParaRPr/>
          </a:p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Produktbeschreibung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Annahmen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Anforderungen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Umsetzung</a:t>
            </a:r>
            <a:endParaRPr/>
          </a:p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Herangehensweise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Architektur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