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44018"/>
            <a:ext cx="10357510" cy="129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9134" y="1086688"/>
            <a:ext cx="8253730" cy="233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78414" y="6276356"/>
            <a:ext cx="638174" cy="54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8100" y="533400"/>
            <a:ext cx="12115800" cy="310341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335" marR="5080" indent="-635" algn="ctr">
              <a:lnSpc>
                <a:spcPts val="5840"/>
              </a:lnSpc>
              <a:spcBef>
                <a:spcPts val="830"/>
              </a:spcBef>
            </a:pPr>
            <a:r>
              <a:rPr lang="ru-RU" sz="5400" b="1" dirty="0"/>
              <a:t>Разработка мобильного приложения для отслеживания расписания на платформе </a:t>
            </a:r>
            <a:r>
              <a:rPr lang="ru-RU" sz="5400" b="1" dirty="0" err="1"/>
              <a:t>Android</a:t>
            </a:r>
            <a:endParaRPr lang="ru-RU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98066" y="3573017"/>
            <a:ext cx="8798560" cy="2803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494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Курсовая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работа</a:t>
            </a:r>
            <a:endParaRPr sz="2400" dirty="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600"/>
              </a:spcBef>
            </a:pPr>
            <a:endParaRPr sz="2400" dirty="0">
              <a:latin typeface="Courier New"/>
              <a:cs typeface="Courier New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Courier New"/>
                <a:cs typeface="Courier New"/>
              </a:rPr>
              <a:t>Выполнил</a:t>
            </a:r>
            <a:endParaRPr lang="ru-RU" sz="2400" spc="-50" dirty="0">
              <a:latin typeface="Courier New"/>
              <a:cs typeface="Courier New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Courier New"/>
                <a:cs typeface="Courier New"/>
              </a:rPr>
              <a:t>студент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3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курса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61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 err="1">
                <a:latin typeface="Courier New"/>
                <a:cs typeface="Courier New"/>
              </a:rPr>
              <a:t>группы</a:t>
            </a:r>
            <a:r>
              <a:rPr lang="ru-RU" sz="2400" spc="-10" dirty="0">
                <a:latin typeface="Courier New"/>
                <a:cs typeface="Courier New"/>
              </a:rPr>
              <a:t> </a:t>
            </a: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Courier New"/>
                <a:cs typeface="Courier New"/>
              </a:rPr>
              <a:t>Вафин А.Р</a:t>
            </a:r>
            <a:r>
              <a:rPr sz="2400" spc="-25" dirty="0">
                <a:latin typeface="Courier New"/>
                <a:cs typeface="Courier New"/>
              </a:rPr>
              <a:t>. </a:t>
            </a:r>
            <a:endParaRPr lang="ru-RU" sz="2400" spc="-25" dirty="0">
              <a:latin typeface="Courier New"/>
              <a:cs typeface="Courier New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Courier New"/>
                <a:cs typeface="Courier New"/>
              </a:rPr>
              <a:t>Руководитель</a:t>
            </a:r>
            <a:r>
              <a:rPr lang="ru-RU" sz="2400" spc="-25" dirty="0">
                <a:latin typeface="Courier New"/>
                <a:cs typeface="Courier New"/>
              </a:rPr>
              <a:t> </a:t>
            </a:r>
            <a:r>
              <a:rPr lang="ru-RU" sz="2400" dirty="0">
                <a:latin typeface="Courier New"/>
                <a:cs typeface="Courier New"/>
              </a:rPr>
              <a:t>работы</a:t>
            </a:r>
            <a:endParaRPr lang="ru-RU" sz="2400" spc="-65" dirty="0">
              <a:latin typeface="Courier New"/>
              <a:cs typeface="Courier New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spc="-10" dirty="0">
                <a:latin typeface="Courier New"/>
                <a:cs typeface="Courier New"/>
              </a:rPr>
              <a:t>к.ф.-</a:t>
            </a:r>
            <a:r>
              <a:rPr lang="ru-RU" sz="2400" dirty="0">
                <a:latin typeface="Courier New"/>
                <a:cs typeface="Courier New"/>
              </a:rPr>
              <a:t>м.н.,</a:t>
            </a:r>
            <a:r>
              <a:rPr lang="ru-RU" sz="2400" spc="-30" dirty="0">
                <a:latin typeface="Courier New"/>
                <a:cs typeface="Courier New"/>
              </a:rPr>
              <a:t> </a:t>
            </a:r>
            <a:r>
              <a:rPr lang="ru-RU" sz="2400" dirty="0">
                <a:latin typeface="Courier New"/>
                <a:cs typeface="Courier New"/>
              </a:rPr>
              <a:t>доцент</a:t>
            </a:r>
            <a:r>
              <a:rPr lang="ru-RU" sz="2400" spc="-30" dirty="0">
                <a:latin typeface="Courier New"/>
                <a:cs typeface="Courier New"/>
              </a:rPr>
              <a:t> </a:t>
            </a:r>
            <a:r>
              <a:rPr lang="ru-RU" sz="2400" spc="-10" dirty="0">
                <a:latin typeface="Courier New"/>
                <a:cs typeface="Courier New"/>
              </a:rPr>
              <a:t>Болотова </a:t>
            </a:r>
            <a:r>
              <a:rPr lang="ru-RU" sz="2400" dirty="0">
                <a:latin typeface="Courier New"/>
                <a:cs typeface="Courier New"/>
              </a:rPr>
              <a:t>С.</a:t>
            </a:r>
            <a:r>
              <a:rPr lang="ru-RU" sz="2400" spc="-10" dirty="0">
                <a:latin typeface="Courier New"/>
                <a:cs typeface="Courier New"/>
              </a:rPr>
              <a:t> </a:t>
            </a:r>
            <a:r>
              <a:rPr lang="ru-RU" sz="2400" spc="-25" dirty="0">
                <a:latin typeface="Courier New"/>
                <a:cs typeface="Courier New"/>
              </a:rPr>
              <a:t>Ю.</a:t>
            </a:r>
            <a:endParaRPr lang="ru-RU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1298D9-4124-9577-6BB7-3E736F98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97C62-2828-C8E4-461F-E8C7EFA2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95399"/>
            <a:ext cx="9525000" cy="5431275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F2ED295-549B-DC66-00B5-36B2391B5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904" y="24479"/>
            <a:ext cx="10357510" cy="1824678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/>
              <a:t>Диаграмма</a:t>
            </a:r>
            <a:r>
              <a:rPr spc="-260" dirty="0"/>
              <a:t> </a:t>
            </a:r>
            <a:r>
              <a:rPr spc="-10" dirty="0" err="1"/>
              <a:t>классов</a:t>
            </a:r>
            <a:r>
              <a:rPr lang="ru-RU" spc="-10" dirty="0"/>
              <a:t> сетевых репозиториев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3A9ADD-E6CB-9B92-F4C8-3DC11A978CA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7133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Дальнейшее</a:t>
            </a:r>
            <a:r>
              <a:rPr spc="-285" dirty="0"/>
              <a:t> </a:t>
            </a:r>
            <a:r>
              <a:rPr spc="-10" dirty="0"/>
              <a:t>развитие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83461"/>
            <a:ext cx="9836150" cy="249658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Персонализированное отображение занятий, например, не списком, а в виде таблицы </a:t>
            </a: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Система аккаунтов для сохранения настроек на сервере, что позволит синхронизировать их между устройствами одного пользователя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Заключение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42593"/>
            <a:ext cx="10242550" cy="478566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40"/>
              </a:spcBef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Было разработано мобильное приложение, которое позволяет просматривать расписание университета. Также была реализована возможность добавлять заметки к учебным занятиям, изменять цвет интерфейса, сообщать об ошибках и просматривать код приложения. </a:t>
            </a: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r>
              <a:rPr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Были</a:t>
            </a:r>
            <a:r>
              <a:rPr sz="2800" spc="-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поставлены</a:t>
            </a:r>
            <a:r>
              <a:rPr sz="2800" spc="-8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цель</a:t>
            </a:r>
            <a:r>
              <a:rPr sz="2800" spc="-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sz="2800" spc="-5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задачи</a:t>
            </a:r>
            <a:r>
              <a:rPr sz="2800" spc="-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sz="2800" spc="-5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приложения;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6415" indent="-5137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6415" algn="l"/>
              </a:tabLst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Проанализированы</a:t>
            </a:r>
            <a:r>
              <a:rPr sz="2800" spc="-2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</a:t>
            </a:r>
            <a:r>
              <a:rPr sz="2800" spc="-18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решения;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5780" indent="-51308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25780" algn="l"/>
              </a:tabLst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Реализована</a:t>
            </a:r>
            <a:r>
              <a:rPr sz="2800" spc="-1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бизнес-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логика</a:t>
            </a:r>
            <a:r>
              <a:rPr sz="2800" spc="-1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приложения;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5145" marR="339725" indent="-513080">
              <a:lnSpc>
                <a:spcPts val="3030"/>
              </a:lnSpc>
              <a:spcBef>
                <a:spcPts val="1050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Разработано</a:t>
            </a:r>
            <a:r>
              <a:rPr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мобильное</a:t>
            </a:r>
            <a:r>
              <a:rPr sz="2800" spc="-1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приложение,</a:t>
            </a:r>
            <a:r>
              <a:rPr sz="2800" spc="-1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включающее 	бизнес-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логику</a:t>
            </a:r>
            <a:r>
              <a:rPr sz="2800" spc="-1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sz="280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</a:t>
            </a:r>
            <a:r>
              <a:rPr sz="2800" spc="-1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интерфейс.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770" y="2768600"/>
            <a:ext cx="673480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Спасибо</a:t>
            </a:r>
            <a:r>
              <a:rPr spc="-120" dirty="0"/>
              <a:t> </a:t>
            </a:r>
            <a:r>
              <a:rPr dirty="0"/>
              <a:t>за</a:t>
            </a:r>
            <a:r>
              <a:rPr spc="-95" dirty="0"/>
              <a:t> </a:t>
            </a:r>
            <a:r>
              <a:rPr spc="-10" dirty="0"/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Постановка</a:t>
            </a:r>
            <a:r>
              <a:rPr spc="-285" dirty="0"/>
              <a:t> </a:t>
            </a:r>
            <a:r>
              <a:rPr spc="-10" dirty="0"/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487881"/>
            <a:ext cx="109699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0790" algn="l"/>
              </a:tabLst>
            </a:pPr>
            <a:r>
              <a:rPr sz="24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Цель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р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азработка мобильного приложения для отслеживания расписания в вузе на платформе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179F9-B143-9F51-BF32-FD3526A36976}"/>
              </a:ext>
            </a:extLst>
          </p:cNvPr>
          <p:cNvSpPr txBox="1"/>
          <p:nvPr/>
        </p:nvSpPr>
        <p:spPr>
          <a:xfrm>
            <a:off x="917244" y="2667000"/>
            <a:ext cx="10741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Задачи: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Проектирование и реализация приложения, включая создание интерфейса, использование баз данных для хранения расписания и механизмов синхронизации для обновления данных в реальном времени. </a:t>
            </a:r>
          </a:p>
          <a:p>
            <a:pPr marL="342900" indent="-342900">
              <a:buAutoNum type="arabicPeriod"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Реализация выбранного API, интеграция его в приложение и тестирование работы, включая написание кода для взаимодействия с API, об работку данных и обеспечение корректной работы всех функций приложения.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Средства</a:t>
            </a:r>
            <a:r>
              <a:rPr spc="-235" dirty="0"/>
              <a:t> </a:t>
            </a:r>
            <a:r>
              <a:rPr spc="-10" dirty="0"/>
              <a:t>реализации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83" y="2234723"/>
            <a:ext cx="3124948" cy="7826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4979" y="2235736"/>
            <a:ext cx="2788664" cy="8487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6119" y="2174978"/>
            <a:ext cx="2877761" cy="7896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0536" y="4261103"/>
            <a:ext cx="2694432" cy="1127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73122" y="4291283"/>
            <a:ext cx="3065671" cy="10864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1028" name="Picture 4" descr="카테고리: Jetpack Compose - Android Deep Dive">
            <a:extLst>
              <a:ext uri="{FF2B5EF4-FFF2-40B4-BE49-F238E27FC236}">
                <a16:creationId xmlns:a16="http://schemas.microsoft.com/office/drawing/2014/main" id="{EE04A5E3-D05C-6224-308D-19E9B6822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391" y="4233541"/>
            <a:ext cx="3267216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Реализация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7BD64E-DE2E-AEB3-0953-2C24AC6E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2" y="1442593"/>
            <a:ext cx="9811143" cy="49582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Пользовательский</a:t>
            </a:r>
            <a:r>
              <a:rPr spc="-475" dirty="0"/>
              <a:t> </a:t>
            </a:r>
            <a:r>
              <a:rPr spc="-10" dirty="0"/>
              <a:t>интерфейс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28F3FC-9D81-F45F-C9E3-BD859A87D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2593"/>
            <a:ext cx="2357838" cy="5105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8C3F7C-56E9-62E3-2DED-94579DB18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53" y="1479882"/>
            <a:ext cx="2357838" cy="5109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Архитектура</a:t>
            </a:r>
            <a:r>
              <a:rPr spc="-315" dirty="0"/>
              <a:t> </a:t>
            </a:r>
            <a:r>
              <a:rPr spc="-10" dirty="0"/>
              <a:t>приложения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704" y="1691639"/>
            <a:ext cx="8546592" cy="1554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20" y="3377184"/>
            <a:ext cx="7223759" cy="3115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F5F671-978E-C816-26A3-5B329494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14382"/>
            <a:ext cx="9220200" cy="594408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dirty="0"/>
              <a:t>Диаграмма</a:t>
            </a:r>
            <a:r>
              <a:rPr spc="-260" dirty="0"/>
              <a:t> </a:t>
            </a:r>
            <a:r>
              <a:rPr spc="-10" dirty="0"/>
              <a:t>вариантов использования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Схема</a:t>
            </a:r>
            <a:r>
              <a:rPr spc="-155" dirty="0"/>
              <a:t> </a:t>
            </a:r>
            <a:r>
              <a:rPr spc="-10" dirty="0"/>
              <a:t>сущностей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E73212-23B1-925B-F039-62DA49E0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11442"/>
            <a:ext cx="7924800" cy="50051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/>
              <a:t>Диаграмма</a:t>
            </a:r>
            <a:r>
              <a:rPr spc="-260" dirty="0"/>
              <a:t> </a:t>
            </a:r>
            <a:r>
              <a:rPr spc="-10" dirty="0" err="1"/>
              <a:t>классов</a:t>
            </a:r>
            <a:r>
              <a:rPr lang="ru-RU" spc="-10" dirty="0"/>
              <a:t> базы данных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D44610-8D0C-BCC6-83FA-E20676DE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445836"/>
            <a:ext cx="9371607" cy="4830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237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Arial MT</vt:lpstr>
      <vt:lpstr>Courier New</vt:lpstr>
      <vt:lpstr>Office Theme</vt:lpstr>
      <vt:lpstr>Презентация PowerPoint</vt:lpstr>
      <vt:lpstr>Постановка задачи</vt:lpstr>
      <vt:lpstr>Средства реализации</vt:lpstr>
      <vt:lpstr>Реализация</vt:lpstr>
      <vt:lpstr>Пользовательский интерфейс</vt:lpstr>
      <vt:lpstr>Архитектура приложения</vt:lpstr>
      <vt:lpstr>Диаграмма вариантов использования</vt:lpstr>
      <vt:lpstr>Схема сущностей</vt:lpstr>
      <vt:lpstr>Диаграмма классов базы данных</vt:lpstr>
      <vt:lpstr>Диаграмма классов сетевых репозиториев</vt:lpstr>
      <vt:lpstr>Дальнейшее развитие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Артур Вафин</cp:lastModifiedBy>
  <cp:revision>1</cp:revision>
  <dcterms:created xsi:type="dcterms:W3CDTF">2025-05-24T15:10:40Z</dcterms:created>
  <dcterms:modified xsi:type="dcterms:W3CDTF">2025-05-24T15:34:31Z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2025-05-24T00:00:00Z</vt:filetime>
  </property>
  <property fmtid="{D5CDD505-2E9C-101B-9397-08002B2CF9AE}" pid="5" name="Producer">
    <vt:lpwstr>www.ilovepdf.com</vt:lpwstr>
  </property>
</Properties>
</file>