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70" r:id="rId8"/>
    <p:sldId id="264" r:id="rId9"/>
    <p:sldId id="265" r:id="rId10"/>
    <p:sldId id="269" r:id="rId11"/>
    <p:sldId id="260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44018"/>
            <a:ext cx="10357510" cy="1298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9134" y="1086688"/>
            <a:ext cx="8253730" cy="233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78414" y="6276356"/>
            <a:ext cx="638174" cy="54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8100" y="533400"/>
            <a:ext cx="12115800" cy="233781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3335" marR="5080" indent="-635" algn="ctr">
              <a:lnSpc>
                <a:spcPts val="5840"/>
              </a:lnSpc>
              <a:spcBef>
                <a:spcPts val="830"/>
              </a:spcBef>
            </a:pP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мобильного приложения для отслеживания расписания на платформе </a:t>
            </a:r>
            <a:r>
              <a:rPr lang="ru-RU" sz="5400" b="1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ru-RU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3636814"/>
            <a:ext cx="87985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600"/>
              </a:spcBef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endParaRPr lang="ru-RU" sz="24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sz="2400" dirty="0" err="1"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курса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61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 err="1">
                <a:latin typeface="Arial" panose="020B0604020202020204" pitchFamily="34" charset="0"/>
                <a:cs typeface="Arial" panose="020B0604020202020204" pitchFamily="34" charset="0"/>
              </a:rPr>
              <a:t>группы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10795" algn="r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Вафин А.Р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400"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endParaRPr lang="ru-RU" sz="2400" spc="-6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0795" algn="r">
              <a:lnSpc>
                <a:spcPct val="100000"/>
              </a:lnSpc>
            </a:pP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к.ф.-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м.н.,</a:t>
            </a:r>
            <a:r>
              <a:rPr lang="ru-RU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доц.</a:t>
            </a:r>
            <a:r>
              <a:rPr lang="ru-RU" sz="24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Болотова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С.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25" dirty="0">
                <a:latin typeface="Arial" panose="020B0604020202020204" pitchFamily="34" charset="0"/>
                <a:cs typeface="Arial" panose="020B0604020202020204" pitchFamily="34" charset="0"/>
              </a:rPr>
              <a:t>Ю.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1298D9-4124-9577-6BB7-3E736F98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197C62-2828-C8E4-461F-E8C7EFA2D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81509"/>
            <a:ext cx="9525000" cy="5431275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F2ED295-549B-DC66-00B5-36B2391B5F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1077"/>
            <a:ext cx="10357510" cy="1793900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 err="1">
                <a:latin typeface="Arial Black" panose="020B0A04020102020204" pitchFamily="34" charset="0"/>
              </a:rPr>
              <a:t>Диаграмма</a:t>
            </a:r>
            <a:r>
              <a:rPr sz="4300" spc="-260" dirty="0">
                <a:latin typeface="Arial Black" panose="020B0A04020102020204" pitchFamily="34" charset="0"/>
              </a:rPr>
              <a:t> </a:t>
            </a:r>
            <a:r>
              <a:rPr sz="4300" spc="-10" dirty="0" err="1">
                <a:latin typeface="Arial Black" panose="020B0A04020102020204" pitchFamily="34" charset="0"/>
              </a:rPr>
              <a:t>классов</a:t>
            </a:r>
            <a:r>
              <a:rPr lang="ru-RU" sz="4300" spc="-10" dirty="0">
                <a:latin typeface="Arial Black" panose="020B0A04020102020204" pitchFamily="34" charset="0"/>
              </a:rPr>
              <a:t> сетевых репозиториев</a:t>
            </a:r>
            <a:endParaRPr sz="4300"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3A9ADD-E6CB-9B92-F4C8-3DC11A978CA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25200" y="6269127"/>
            <a:ext cx="8667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fld id="{81D60167-4931-47E6-BA6A-407CBD079E47}" type="slidenum"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0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Пользовательский</a:t>
            </a:r>
            <a:r>
              <a:rPr spc="-47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интерфейс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28F3FC-9D81-F45F-C9E3-BD859A87D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2593"/>
            <a:ext cx="2357838" cy="5105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8C3F7C-56E9-62E3-2DED-94579DB18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53" y="1479882"/>
            <a:ext cx="2357838" cy="51099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0C2EB-5E28-DF90-C82C-9A420DDEBE29}"/>
              </a:ext>
            </a:extLst>
          </p:cNvPr>
          <p:cNvSpPr txBox="1"/>
          <p:nvPr/>
        </p:nvSpPr>
        <p:spPr>
          <a:xfrm>
            <a:off x="11274754" y="62116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430000" y="6248400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820"/>
              </a:lnSpc>
            </a:pPr>
            <a:r>
              <a:rPr lang="ru-RU" spc="-25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Дальнейшее</a:t>
            </a:r>
            <a:r>
              <a:rPr spc="-28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развитие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83461"/>
            <a:ext cx="9836150" cy="249658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Персонализированное отображение занятий, например, не списком, а в виде таблицы.</a:t>
            </a:r>
          </a:p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Система аккаунтов для сохранения настроек на сервере, что позволит синхронизировать их между устройствами одного пользователя.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 Black" panose="020B0A04020102020204" pitchFamily="34" charset="0"/>
              </a:rPr>
              <a:t>Заключение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42593"/>
            <a:ext cx="10242550" cy="395698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 для просмотра расписания</a:t>
            </a: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Дополнительная функциональность: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заметок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Изменение цвета интерфейса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сообщать об ошибках </a:t>
            </a:r>
          </a:p>
          <a:p>
            <a:pPr marL="469900" marR="5080" indent="-45720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просматривать код </a:t>
            </a: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90000"/>
              </a:lnSpc>
              <a:spcBef>
                <a:spcPts val="440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8385" y="2740350"/>
            <a:ext cx="7555230" cy="688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Arial Black" panose="020B0A04020102020204" pitchFamily="34" charset="0"/>
              </a:rPr>
              <a:t>Спасибо</a:t>
            </a:r>
            <a:r>
              <a:rPr spc="-120" dirty="0">
                <a:latin typeface="Arial Black" panose="020B0A04020102020204" pitchFamily="34" charset="0"/>
              </a:rPr>
              <a:t> </a:t>
            </a:r>
            <a:r>
              <a:rPr dirty="0">
                <a:latin typeface="Arial Black" panose="020B0A04020102020204" pitchFamily="34" charset="0"/>
              </a:rPr>
              <a:t>за</a:t>
            </a:r>
            <a:r>
              <a:rPr spc="-9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Постановка</a:t>
            </a:r>
            <a:r>
              <a:rPr b="1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1487881"/>
            <a:ext cx="109699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0790" algn="l"/>
              </a:tabLst>
            </a:pPr>
            <a:r>
              <a:rPr sz="24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spc="-1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азработка мобильного приложения для отслеживания расписания в вузе на платформе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179F9-B143-9F51-BF32-FD3526A36976}"/>
              </a:ext>
            </a:extLst>
          </p:cNvPr>
          <p:cNvSpPr txBox="1"/>
          <p:nvPr/>
        </p:nvSpPr>
        <p:spPr>
          <a:xfrm>
            <a:off x="917244" y="2667000"/>
            <a:ext cx="10741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342900" indent="-3429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 реализация приложения, включая создание интерфейса, использование баз данных для хранения расписания и механизмов синхронизации для обновления данных в реальном времени. </a:t>
            </a:r>
          </a:p>
          <a:p>
            <a:pPr marL="342900" indent="-342900">
              <a:buAutoNum type="arabicPeriod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выбранного API, интеграция его в приложение и тестирование работы, включая написание кода для взаимодействия с API, обработку данных и обеспечение корректной работы всех функций приложения.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 Black" panose="020B0A04020102020204" pitchFamily="34" charset="0"/>
                <a:cs typeface="Arial" panose="020B0604020202020204" pitchFamily="34" charset="0"/>
              </a:rPr>
              <a:t>Средства</a:t>
            </a:r>
            <a:r>
              <a:rPr b="1" spc="-235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b="1" spc="-10" dirty="0">
                <a:latin typeface="Arial Black" panose="020B0A04020102020204" pitchFamily="34" charset="0"/>
                <a:cs typeface="Arial" panose="020B0604020202020204" pitchFamily="34" charset="0"/>
              </a:rPr>
              <a:t>реализации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74651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14874-C0F4-7775-C1A4-B70A1AEF9EE9}"/>
              </a:ext>
            </a:extLst>
          </p:cNvPr>
          <p:cNvSpPr txBox="1"/>
          <p:nvPr/>
        </p:nvSpPr>
        <p:spPr>
          <a:xfrm>
            <a:off x="1371600" y="1981200"/>
            <a:ext cx="45801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Android studio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Gradle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Jetpack Compose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10" dirty="0">
                <a:latin typeface="Arial Black" panose="020B0A04020102020204" pitchFamily="34" charset="0"/>
              </a:rPr>
              <a:t>Этапы реализации</a:t>
            </a:r>
            <a:endParaRPr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7BD64E-DE2E-AEB3-0953-2C24AC6E6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2" y="1442593"/>
            <a:ext cx="9811143" cy="49582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 Black" panose="020B0A04020102020204" pitchFamily="34" charset="0"/>
              </a:rPr>
              <a:t>Архитектура</a:t>
            </a:r>
            <a:r>
              <a:rPr spc="-315" dirty="0">
                <a:latin typeface="Arial Black" panose="020B0A04020102020204" pitchFamily="34" charset="0"/>
              </a:rPr>
              <a:t> </a:t>
            </a:r>
            <a:r>
              <a:rPr spc="-10" dirty="0">
                <a:latin typeface="Arial Black" panose="020B0A04020102020204" pitchFamily="34" charset="0"/>
              </a:rPr>
              <a:t>приложения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2704" y="1691639"/>
            <a:ext cx="8546592" cy="15544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20" y="3377184"/>
            <a:ext cx="7223759" cy="31150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1B317C-95DF-47EB-3DED-8AFD0343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94640"/>
            <a:ext cx="7010400" cy="50877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44018"/>
            <a:ext cx="10817554" cy="131959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dirty="0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вариантов</a:t>
            </a:r>
            <a:r>
              <a:rPr spc="-1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использования</a:t>
            </a:r>
            <a:r>
              <a:rPr lang="ru-RU" spc="-10" dirty="0">
                <a:latin typeface="Arial Black" panose="020B0A04020102020204" pitchFamily="34" charset="0"/>
              </a:rPr>
              <a:t> «Главный экран»</a:t>
            </a:r>
            <a:endParaRPr spc="-1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9D53C2-7179-9B5F-AE0D-0CF6AF41A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F5F671-978E-C816-26A3-5B3294946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51" y="1122814"/>
            <a:ext cx="8526697" cy="5496997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756F003-EDF8-A12C-E5A6-4C8B3BD7C65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274754" y="6169787"/>
            <a:ext cx="63817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fld id="{81D60167-4931-47E6-BA6A-407CBD079E47}" type="slidenum"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45EF947-98B6-B629-A95F-58F38C2708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44018"/>
            <a:ext cx="10893754" cy="1319592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0"/>
              </a:spcBef>
            </a:pPr>
            <a:r>
              <a:rPr dirty="0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вариантов</a:t>
            </a:r>
            <a:r>
              <a:rPr spc="-1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использования</a:t>
            </a:r>
            <a:r>
              <a:rPr lang="ru-RU" spc="-10" dirty="0">
                <a:latin typeface="Arial Black" panose="020B0A04020102020204" pitchFamily="34" charset="0"/>
              </a:rPr>
              <a:t> «Экран настроек»</a:t>
            </a:r>
            <a:endParaRPr spc="-1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5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147569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>
                <a:latin typeface="Arial Black" panose="020B0A04020102020204" pitchFamily="34" charset="0"/>
              </a:rPr>
              <a:t>Схема</a:t>
            </a:r>
            <a:r>
              <a:rPr spc="-155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сущностей</a:t>
            </a:r>
            <a:r>
              <a:rPr lang="ru-RU" spc="-10" dirty="0">
                <a:latin typeface="Arial Black" panose="020B0A04020102020204" pitchFamily="34" charset="0"/>
              </a:rPr>
              <a:t> базы данных</a:t>
            </a:r>
            <a:endParaRPr spc="-1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74754" y="6172200"/>
            <a:ext cx="638174" cy="503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785">
              <a:lnSpc>
                <a:spcPts val="3820"/>
              </a:lnSpc>
            </a:pPr>
            <a:r>
              <a:rPr lang="ru-RU" spc="-5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E73212-23B1-925B-F039-62DA49E0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11442"/>
            <a:ext cx="7924800" cy="50051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144018"/>
            <a:ext cx="10357510" cy="1824678"/>
          </a:xfrm>
          <a:prstGeom prst="rect">
            <a:avLst/>
          </a:prstGeom>
        </p:spPr>
        <p:txBody>
          <a:bodyPr vert="horz" wrap="square" lIns="0" tIns="4659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err="1">
                <a:latin typeface="Arial Black" panose="020B0A04020102020204" pitchFamily="34" charset="0"/>
              </a:rPr>
              <a:t>Диаграмма</a:t>
            </a:r>
            <a:r>
              <a:rPr spc="-260" dirty="0">
                <a:latin typeface="Arial Black" panose="020B0A04020102020204" pitchFamily="34" charset="0"/>
              </a:rPr>
              <a:t> </a:t>
            </a:r>
            <a:r>
              <a:rPr spc="-10" dirty="0" err="1">
                <a:latin typeface="Arial Black" panose="020B0A04020102020204" pitchFamily="34" charset="0"/>
              </a:rPr>
              <a:t>классов</a:t>
            </a:r>
            <a:r>
              <a:rPr lang="ru-RU" spc="-10" dirty="0">
                <a:latin typeface="Arial Black" panose="020B0A04020102020204" pitchFamily="34" charset="0"/>
              </a:rPr>
              <a:t> базы данных</a:t>
            </a:r>
            <a:endParaRPr spc="-1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D44610-8D0C-BCC6-83FA-E20676DE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05637"/>
            <a:ext cx="8648205" cy="4457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4FA5F9-2EB8-A926-0CB6-6A06B7079398}"/>
              </a:ext>
            </a:extLst>
          </p:cNvPr>
          <p:cNvSpPr txBox="1"/>
          <p:nvPr/>
        </p:nvSpPr>
        <p:spPr>
          <a:xfrm>
            <a:off x="11582400" y="60960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219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Arial MT</vt:lpstr>
      <vt:lpstr>Courier New</vt:lpstr>
      <vt:lpstr>Office Theme</vt:lpstr>
      <vt:lpstr>Презентация PowerPoint</vt:lpstr>
      <vt:lpstr>Постановка задачи</vt:lpstr>
      <vt:lpstr>Средства реализации</vt:lpstr>
      <vt:lpstr>Этапы реализации</vt:lpstr>
      <vt:lpstr>Архитектура приложения</vt:lpstr>
      <vt:lpstr>Диаграмма вариантов использования «Главный экран»</vt:lpstr>
      <vt:lpstr>Диаграмма вариантов использования «Экран настроек»</vt:lpstr>
      <vt:lpstr>Схема сущностей базы данных</vt:lpstr>
      <vt:lpstr>Диаграмма классов базы данных</vt:lpstr>
      <vt:lpstr>Диаграмма классов сетевых репозиториев</vt:lpstr>
      <vt:lpstr>Пользовательский интерфейс</vt:lpstr>
      <vt:lpstr>Дальнейшее развитие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Артур Вафин</cp:lastModifiedBy>
  <cp:revision>6</cp:revision>
  <dcterms:created xsi:type="dcterms:W3CDTF">2025-05-24T15:10:40Z</dcterms:created>
  <dcterms:modified xsi:type="dcterms:W3CDTF">2025-05-28T19:24:01Z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2025-05-24T00:00:00Z</vt:filetime>
  </property>
  <property fmtid="{D5CDD505-2E9C-101B-9397-08002B2CF9AE}" pid="5" name="Producer">
    <vt:lpwstr>www.ilovepdf.com</vt:lpwstr>
  </property>
</Properties>
</file>