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64" r:id="rId9"/>
    <p:sldId id="265" r:id="rId10"/>
    <p:sldId id="269" r:id="rId11"/>
    <p:sldId id="260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4018"/>
            <a:ext cx="10357510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4" y="1086688"/>
            <a:ext cx="8253730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78414" y="6276356"/>
            <a:ext cx="638174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100" y="533400"/>
            <a:ext cx="12115800" cy="23378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 marR="5080" indent="-635" algn="ctr">
              <a:lnSpc>
                <a:spcPts val="5840"/>
              </a:lnSpc>
              <a:spcBef>
                <a:spcPts val="830"/>
              </a:spcBef>
            </a:pP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 для отслеживания расписания на платформе </a:t>
            </a:r>
            <a:r>
              <a:rPr lang="ru-RU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636814"/>
            <a:ext cx="87985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6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endParaRPr lang="ru-RU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курса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Вафин А.Р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endParaRPr lang="ru-RU" sz="2400" spc="-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к.ф.-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м.н.,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доц.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Болотова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С.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5" dirty="0">
                <a:latin typeface="Arial" panose="020B0604020202020204" pitchFamily="34" charset="0"/>
                <a:cs typeface="Arial" panose="020B0604020202020204" pitchFamily="34" charset="0"/>
              </a:rPr>
              <a:t>Ю.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298D9-4124-9577-6BB7-3E736F9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97C62-2828-C8E4-461F-E8C7EFA2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81509"/>
            <a:ext cx="9525000" cy="5431275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F2ED295-549B-DC66-00B5-36B2391B5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1077"/>
            <a:ext cx="10357510" cy="1793900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 err="1">
                <a:latin typeface="Arial Black" panose="020B0A04020102020204" pitchFamily="34" charset="0"/>
              </a:rPr>
              <a:t>Диаграмма</a:t>
            </a:r>
            <a:r>
              <a:rPr sz="4300" spc="-260" dirty="0">
                <a:latin typeface="Arial Black" panose="020B0A04020102020204" pitchFamily="34" charset="0"/>
              </a:rPr>
              <a:t> </a:t>
            </a:r>
            <a:r>
              <a:rPr sz="4300" spc="-10" dirty="0" err="1">
                <a:latin typeface="Arial Black" panose="020B0A04020102020204" pitchFamily="34" charset="0"/>
              </a:rPr>
              <a:t>классов</a:t>
            </a:r>
            <a:r>
              <a:rPr lang="ru-RU" sz="4300" spc="-10" dirty="0">
                <a:latin typeface="Arial Black" panose="020B0A04020102020204" pitchFamily="34" charset="0"/>
              </a:rPr>
              <a:t> сетевых репозиториев</a:t>
            </a:r>
            <a:endParaRPr sz="4300"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3A9ADD-E6CB-9B92-F4C8-3DC11A978C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25200" y="6269127"/>
            <a:ext cx="8667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Пользовательский</a:t>
            </a:r>
            <a:r>
              <a:rPr spc="-47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8F3FC-9D81-F45F-C9E3-BD859A87D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593"/>
            <a:ext cx="2357838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C3F7C-56E9-62E3-2DED-94579DB1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3" y="1479882"/>
            <a:ext cx="2357838" cy="5109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0C2EB-5E28-DF90-C82C-9A420DDEBE29}"/>
              </a:ext>
            </a:extLst>
          </p:cNvPr>
          <p:cNvSpPr txBox="1"/>
          <p:nvPr/>
        </p:nvSpPr>
        <p:spPr>
          <a:xfrm>
            <a:off x="11274754" y="62116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30000" y="6248400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r>
              <a:rPr lang="ru-RU" spc="-25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Дальнейшее</a:t>
            </a:r>
            <a:r>
              <a:rPr spc="-28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развитие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3461"/>
            <a:ext cx="9836150" cy="24965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Персонализированное отображение занятий, например, не списком, а в виде таблицы.</a:t>
            </a: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аккаунтов для сохранения настроек на сервере, что позволит синхронизировать их между устройствами одного пользователя.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42593"/>
            <a:ext cx="10242550" cy="39569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для просмотра расписания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функциональность: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заметок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цвета интерфейса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сообщать об ошибках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просматривать код 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2740350"/>
            <a:ext cx="755523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Arial Black" panose="020B0A04020102020204" pitchFamily="34" charset="0"/>
              </a:rPr>
              <a:t>Спасибо</a:t>
            </a:r>
            <a:r>
              <a:rPr spc="-120" dirty="0">
                <a:latin typeface="Arial Black" panose="020B0A04020102020204" pitchFamily="34" charset="0"/>
              </a:rPr>
              <a:t> </a:t>
            </a:r>
            <a:r>
              <a:rPr dirty="0">
                <a:latin typeface="Arial Black" panose="020B0A04020102020204" pitchFamily="34" charset="0"/>
              </a:rPr>
              <a:t>за</a:t>
            </a:r>
            <a:r>
              <a:rPr spc="-9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</a:t>
            </a:r>
            <a:r>
              <a:rPr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87881"/>
            <a:ext cx="1096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790" algn="l"/>
              </a:tabLst>
            </a:pPr>
            <a:r>
              <a:rPr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азработка мобильного приложения для отслеживания расписания в вузе на платформе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179F9-B143-9F51-BF32-FD3526A36976}"/>
              </a:ext>
            </a:extLst>
          </p:cNvPr>
          <p:cNvSpPr txBox="1"/>
          <p:nvPr/>
        </p:nvSpPr>
        <p:spPr>
          <a:xfrm>
            <a:off x="917244" y="2667000"/>
            <a:ext cx="1074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реализация приложения, включая создание интерфейса, использование баз данных для хранения расписания и механизмов синхронизации для обновления данных в реальном времени. </a:t>
            </a:r>
          </a:p>
          <a:p>
            <a:pPr marL="342900" indent="-342900"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выбранного API, интеграция его в приложение и тестирование работы, включая написание кода для взаимодействия с API, обработку данных и обеспечение корректной работы всех функций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Black" panose="020B0A04020102020204" pitchFamily="34" charset="0"/>
                <a:cs typeface="Arial" panose="020B0604020202020204" pitchFamily="34" charset="0"/>
              </a:rPr>
              <a:t>Средства</a:t>
            </a:r>
            <a:r>
              <a:rPr b="1" spc="-235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 Black" panose="020B0A04020102020204" pitchFamily="34" charset="0"/>
                <a:cs typeface="Arial" panose="020B0604020202020204" pitchFamily="34" charset="0"/>
              </a:rPr>
              <a:t>реализации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4651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4874-C0F4-7775-C1A4-B70A1AEF9EE9}"/>
              </a:ext>
            </a:extLst>
          </p:cNvPr>
          <p:cNvSpPr txBox="1"/>
          <p:nvPr/>
        </p:nvSpPr>
        <p:spPr>
          <a:xfrm>
            <a:off x="1371600" y="1981200"/>
            <a:ext cx="4580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Android studio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Jetpack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>
                <a:latin typeface="Arial Black" panose="020B0A04020102020204" pitchFamily="34" charset="0"/>
              </a:rPr>
              <a:t>Этапы реализации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BD64E-DE2E-AEB3-0953-2C24AC6E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442593"/>
            <a:ext cx="9811143" cy="495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Архитектура</a:t>
            </a:r>
            <a:r>
              <a:rPr spc="-31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приложения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1691639"/>
            <a:ext cx="8546592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77184"/>
            <a:ext cx="7223759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1B317C-95DF-47EB-3DED-8AFD0343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94640"/>
            <a:ext cx="7010400" cy="5087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4018"/>
            <a:ext cx="108175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«Главный экран»</a:t>
            </a:r>
            <a:endParaRPr spc="-1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9D53C2-7179-9B5F-AE0D-0CF6AF41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5F671-978E-C816-26A3-5B329494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51" y="1122814"/>
            <a:ext cx="8526697" cy="549699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756F003-EDF8-A12C-E5A6-4C8B3BD7C6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45EF947-98B6-B629-A95F-58F38C270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44018"/>
            <a:ext cx="108937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«Экран настроек»</a:t>
            </a:r>
            <a:endParaRPr spc="-1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Схема</a:t>
            </a:r>
            <a:r>
              <a:rPr spc="-155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сущностей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2200"/>
            <a:ext cx="638174" cy="503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r>
              <a:rPr lang="ru-RU" spc="-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E31B7-2088-024A-1993-C9C66759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524000"/>
            <a:ext cx="581677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824678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классов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44610-8D0C-BCC6-83FA-E20676D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637"/>
            <a:ext cx="8648205" cy="4457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FA5F9-2EB8-A926-0CB6-6A06B7079398}"/>
              </a:ext>
            </a:extLst>
          </p:cNvPr>
          <p:cNvSpPr txBox="1"/>
          <p:nvPr/>
        </p:nvSpPr>
        <p:spPr>
          <a:xfrm>
            <a:off x="11582400" y="609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219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Arial MT</vt:lpstr>
      <vt:lpstr>Courier New</vt:lpstr>
      <vt:lpstr>Office Theme</vt:lpstr>
      <vt:lpstr>Презентация PowerPoint</vt:lpstr>
      <vt:lpstr>Постановка задачи</vt:lpstr>
      <vt:lpstr>Средства реализации</vt:lpstr>
      <vt:lpstr>Этапы реализации</vt:lpstr>
      <vt:lpstr>Архитектура приложения</vt:lpstr>
      <vt:lpstr>Диаграмма вариантов использования «Главный экран»</vt:lpstr>
      <vt:lpstr>Диаграмма вариантов использования «Экран настроек»</vt:lpstr>
      <vt:lpstr>Схема сущностей базы данных</vt:lpstr>
      <vt:lpstr>Диаграмма классов базы данных</vt:lpstr>
      <vt:lpstr>Диаграмма классов сетевых репозиториев</vt:lpstr>
      <vt:lpstr>Пользовательский интерфейс</vt:lpstr>
      <vt:lpstr>Дальнейшее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Артур Вафин</cp:lastModifiedBy>
  <cp:revision>7</cp:revision>
  <dcterms:created xsi:type="dcterms:W3CDTF">2025-05-24T15:10:40Z</dcterms:created>
  <dcterms:modified xsi:type="dcterms:W3CDTF">2025-05-29T13:12:11Z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