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1DB5FDB-BF45-4764-8B7B-B281D7A4F3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94685F4-3299-4FCE-9C3B-54A12207B9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14:16:15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0" name="slide10">
            <a:extLst>
              <a:ext uri="{FF2B5EF4-FFF2-40B4-BE49-F238E27FC236}">
                <a16:creationId xmlns:a16="http://schemas.microsoft.com/office/drawing/2014/main" id="{2812660E-5858-4D12-A65B-295D0197B4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28" y="0"/>
            <a:ext cx="1271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1" name="slide11">
            <a:extLst>
              <a:ext uri="{FF2B5EF4-FFF2-40B4-BE49-F238E27FC236}">
                <a16:creationId xmlns:a16="http://schemas.microsoft.com/office/drawing/2014/main" id="{10C10EC3-9D8F-40FB-A78D-94365D668B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38100"/>
            <a:ext cx="12001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2" name="slide12">
            <a:extLst>
              <a:ext uri="{FF2B5EF4-FFF2-40B4-BE49-F238E27FC236}">
                <a16:creationId xmlns:a16="http://schemas.microsoft.com/office/drawing/2014/main" id="{206CF50D-203E-49F1-AD64-DE9F87C553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57" y="0"/>
            <a:ext cx="896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3" name="slide13">
            <a:extLst>
              <a:ext uri="{FF2B5EF4-FFF2-40B4-BE49-F238E27FC236}">
                <a16:creationId xmlns:a16="http://schemas.microsoft.com/office/drawing/2014/main" id="{6FFE6EFF-818C-4F54-B404-C1BCD16C1D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85" y="0"/>
            <a:ext cx="651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4" name="slide14">
            <a:extLst>
              <a:ext uri="{FF2B5EF4-FFF2-40B4-BE49-F238E27FC236}">
                <a16:creationId xmlns:a16="http://schemas.microsoft.com/office/drawing/2014/main" id="{0090C790-D854-46A1-AAB6-3E213C9358E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152400"/>
            <a:ext cx="115252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5" name="slide15">
            <a:extLst>
              <a:ext uri="{FF2B5EF4-FFF2-40B4-BE49-F238E27FC236}">
                <a16:creationId xmlns:a16="http://schemas.microsoft.com/office/drawing/2014/main" id="{B355235F-19F3-4A55-BA69-7BBCE83DD6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099"/>
            <a:ext cx="12192000" cy="4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6" name="slide16">
            <a:extLst>
              <a:ext uri="{FF2B5EF4-FFF2-40B4-BE49-F238E27FC236}">
                <a16:creationId xmlns:a16="http://schemas.microsoft.com/office/drawing/2014/main" id="{8C380823-9BC1-4955-8D4D-ABEBBCDF694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15" y="0"/>
            <a:ext cx="1065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7" name="slide17">
            <a:extLst>
              <a:ext uri="{FF2B5EF4-FFF2-40B4-BE49-F238E27FC236}">
                <a16:creationId xmlns:a16="http://schemas.microsoft.com/office/drawing/2014/main" id="{3C4F6B2D-1DC7-47BB-9E00-41413C89AB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82" y="0"/>
            <a:ext cx="1041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8" name="slide18">
            <a:extLst>
              <a:ext uri="{FF2B5EF4-FFF2-40B4-BE49-F238E27FC236}">
                <a16:creationId xmlns:a16="http://schemas.microsoft.com/office/drawing/2014/main" id="{EA315FDA-193C-4C82-8EEC-58D808B4E42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30"/>
            <a:ext cx="12192000" cy="4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(2)" id="19" name="slide19">
            <a:extLst>
              <a:ext uri="{FF2B5EF4-FFF2-40B4-BE49-F238E27FC236}">
                <a16:creationId xmlns:a16="http://schemas.microsoft.com/office/drawing/2014/main" id="{3BDC0CCE-DF58-4501-BE41-0D37246E08F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147637"/>
            <a:ext cx="12001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C6CC329-F039-4D74-A630-A8974323D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309" y="0"/>
            <a:ext cx="3671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20" name="slide20">
            <a:extLst>
              <a:ext uri="{FF2B5EF4-FFF2-40B4-BE49-F238E27FC236}">
                <a16:creationId xmlns:a16="http://schemas.microsoft.com/office/drawing/2014/main" id="{72C6E319-09D9-44E9-B1FA-AD443E80257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"/>
            <a:ext cx="1219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1" name="slide21">
            <a:extLst>
              <a:ext uri="{FF2B5EF4-FFF2-40B4-BE49-F238E27FC236}">
                <a16:creationId xmlns:a16="http://schemas.microsoft.com/office/drawing/2014/main" id="{53F5656E-B29B-4751-800E-3126B2D248D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11" y="0"/>
            <a:ext cx="1112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ECAAE8C1-28DB-41DF-8F11-77F93D78EE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171700"/>
            <a:ext cx="9963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39B3893-2951-44BB-A102-FDCF0EA659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47950"/>
            <a:ext cx="9963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EC89DCC0-3D6B-4A59-BCD3-8FCB335232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47950"/>
            <a:ext cx="9963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9AF0B590-220A-4C81-B726-93BFDFB58A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47950"/>
            <a:ext cx="99631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7" name="slide7">
            <a:extLst>
              <a:ext uri="{FF2B5EF4-FFF2-40B4-BE49-F238E27FC236}">
                <a16:creationId xmlns:a16="http://schemas.microsoft.com/office/drawing/2014/main" id="{3E161A00-3DF1-458B-A960-E29B2B989E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74" y="0"/>
            <a:ext cx="58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8" name="slide8">
            <a:extLst>
              <a:ext uri="{FF2B5EF4-FFF2-40B4-BE49-F238E27FC236}">
                <a16:creationId xmlns:a16="http://schemas.microsoft.com/office/drawing/2014/main" id="{78A58FDF-A159-49C0-9188-EF9F1AB0E7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74" y="0"/>
            <a:ext cx="58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9" name="slide9">
            <a:extLst>
              <a:ext uri="{FF2B5EF4-FFF2-40B4-BE49-F238E27FC236}">
                <a16:creationId xmlns:a16="http://schemas.microsoft.com/office/drawing/2014/main" id="{526A0D1C-8AA5-4448-BEDD-5EB8A49353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96" y="0"/>
            <a:ext cx="1591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2022-07-04T08:46:16Z</dcterms:created>
  <dcterms:modified xsi:type="dcterms:W3CDTF">2022-07-04T08:46:16Z</dcterms:modified>
</cp:coreProperties>
</file>