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E39FE9-A59E-4E04-B0F1-D8E298419B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15AD50-EE98-4140-8015-DDA3EFC38AB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15:30:33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407A2874-BA68-4384-93EC-B4C1F0593F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57" y="0"/>
            <a:ext cx="104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AA4581B-D009-4FD7-A615-8BB22AA8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667000"/>
            <a:ext cx="1924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0F9F6AA-A455-47B5-98B6-7693935C4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667000"/>
            <a:ext cx="135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7DBA68C-1CD9-49A3-9ED8-FBB3919063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505075"/>
            <a:ext cx="15430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A67FA978-2AF4-4BB6-B4BE-4FCFF67117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82" y="0"/>
            <a:ext cx="485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706EA5F8-15C5-43A0-80EB-19530435A0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34" y="0"/>
            <a:ext cx="146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833B9E9F-671B-40AF-9991-7FB485F3F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05" y="0"/>
            <a:ext cx="907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CF01A115-DDF3-414C-AB02-85011C6AB7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90687"/>
            <a:ext cx="1733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967ED58B-E996-414D-97E8-D75F6E0B38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586037"/>
            <a:ext cx="15430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2022-07-04T10:00:38Z</dcterms:created>
  <dcterms:modified xsi:type="dcterms:W3CDTF">2022-07-04T10:00:38Z</dcterms:modified>
</cp:coreProperties>
</file>