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7246"/>
    <a:srgbClr val="BC826F"/>
    <a:srgbClr val="DB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 showGuides="1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18:52:56.1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801 870 24575,'-35'0'0,"2"0"0,-1 0 0,14 0 0,-7 0 0,9 0 0,-6-4 0,-2-4 0,2-1 0,-1-1 0,3 3 0,1 0 0,2 1 0,4-1 0,-4-1 0,8 2 0,-3-5 0,7 4 0,-1-1 0,-1-1 0,-1 2 0,2 2 0,-2 0 0,4 2 0,-2 1 0,1 2 0,-2 0 0,0 0 0,0 0 0,-3 0 0,0 0 0,-2 0 0,0 0 0,-2 1 0,-3 6 0,6-2 0,-5 4 0,9-6 0,-2 4 0,1 1 0,5 1 0,2 1 0,2 1 0,1 1 0,0 1 0,0 0 0,0 1 0,0-1 0,0 0 0,0 1 0,0 0 0,0 0 0,0 1 0,0 2 0,0 2 0,0 0 0,0 2 0,0 1 0,1 0 0,3 0 0,3-5 0,1-1 0,-2-3 0,0-5 0,-1 0 0,-3-3 0,-15-1 0,-5-2 0,-18-1 0,1-1 0,1 0 0,8 0 0,7 0 0,9-2 0,6 0 0,22 0 0,-3-1 0,24 0 0,-19 1 0,11-4 0,0 0 0,14-6 0,10-8 0,2-5 0,-3-4 0,-4 1 0,-7 3 0,-5 0 0,-7 2 0,-3 0 0,-4 1 0,-3-1 0,-2 1 0,-3 0 0,-1 3 0,-3 0 0,-1 0 0,-1 2 0,-1 3 0,-1 1 0,-2 5 0,-1 5 0,-18 22 0,-3-4 0,-16 20 0,-1-14 0,-1-4 0,1 2 0,6-4 0,6-2 0,5 1 0,6-4 0,2 2 0,4-4 0,2 2 0,0-4 0,-4 6 0,3-4 0,-5 3 0,6-3 0,-1 3 0,1-1 0,0-1 0,-1-2 0,2 0 0,-2 1 0,1 0 0,0 2 0,0 0 0,2-1 0,0 2 0,0 6 0,0-7 0,0 11 0,0-15 0,1 9 0,4-11 0,3 1 0,8-3 0,7-2 0,3 0 0,-2 0 0,-1-1 0,-3-4 0,-1-4 0,4-5 0,5-2 0,2-1 0,0 2 0,-2 2 0,-4 2 0,-5 3 0,-2 2 0,0-1 0,-1 1 0,-2 1 0,-4 0 0,-3 2 0,-3 1 0,-20 2 0,10 0 0,-20 0 0,10 3 0,-10 1 0,-5 4 0,1 3 0,2-1 0,3-1 0,2-2 0,4 0 0,1 0 0,5 1 0,-1-2 0,7 1 0,-1-3 0,6 0 0,-4 1 0,0 1 0,0-2 0,1 0 0,-3-4 0,3 0 0,-4 0 0,3 0 0,0 0 0,-3 0 0,-2 0 0,-2-4 0,-2-2 0,0-2-984,1-1 0,6 4 0,3 2 0,22 4 0,-2 1 0,13 1 104,-10-2 880,-1-1 983,3 0 0,0 0 0,3 0 0,1 0 0,3 0 0,-2 0-97,0 0-886,0 0 0,0 0 0,-1 0 0,-2 0 0,-3-2 0,-1 0 0,-4 0 0,-7-1 0,-29 2 0,9 1 0,-26 0 0,14 0 0,-7 0 0,-4 0 0,2 0 0,7 0 0,2 0 0,6 2 0,4 0 0,5 1 0,1 1 0,-2-1 0,6 0 0,-3-1 0,3-2 0,0 0 0,-5 0 0,1 0 0,-5 0 0,-2 0 0,6 0 0,-4 0 0,5 0 0,-1 0 0,-2 0 0,5 0 0,-2 0 0,8 9 0,-1-4 0,2 8 0,2-3 0,3-2 0,4 2 0,2-2 0,0-1 0,-1-2 0,-2-2 0,-2-2 0,1-1 0,3 5 0,-3-4 0,4 3 0,-1-4 0,4 0 0,1 0 0,3 0 0,4 0 0,3 0 0,3 0 0,1 0 0,-1-2 0,-3-3 0,-2-2 0,-4-2 0,-1-1 0,-1 3 0,3-1 0,-7 4 0,3-3 0,-7 3 0,2-1 0,0 2 0,0-2 0,0 3 0,0-1 0,0-1 0,1 2 0,1-2 0,0 0 0,0 1 0,0 0 0,-1 0 0,1 1 0,1-1 0,2-2 0,2 3 0,-1 0 0,1-2 0,-1 2 0,0-3 0,1 1 0,-1 1 0,-2 1 0,-1 2 0,-2 0 0,-4 0 0,-3 0 0,-20 0 0,4 0 0,-13 0 0,11 0 0,1 0 0,-2 3 0,-1 0 0,-1 4 0,-3 0 0,-1-3 0,-2 1 0,-3 0 0,0-1 0,4 2 0,4-3 0,4 3 0,5-1 0,2-1 0,3 1 0,2 2 0,1 0 0,0-1 0,1 1 0,2-3 0,4 1 0,1-2 0,2-1 0,4-2 0,-6 0 0,4 0 0,0 0 0,-4 0 0,7 0 0,-5 0 0,4 0 0,1 0 0,-1 0 0,0 0 0,-2 0 0,2 0 0,-1 0 0,1 0 0,1 0 0,0 0 0,-6 0 0,6 0 0,-1 0 0,-3 0 0,5 0 0,-5 0 0,-1 0 0,4 0 0,-5 0 0,4 0 0,-2 0 0,-4 0 0,-24 0 0,3 0 0,-25 0 0,23 0 0,-6 0 0,7 0 0,-4 0 0,-3 0 0,2 0 0,0 0 0,-2 0 0,2 0 0,0 2 0,-4 1 0,11-1 0,-5 3 0,7-3 0,-4 1 0,-3-1 0,1-2 0,1 0 0,1 0 0,2 0 0,2 0 0,1 0 0,3 0 0,27 0 0,-8 0 0,23 0 0,-15 0 0,1 0 0,1 0 0,1 0 0,2 0 0,2 0 0,1 0 0,0 0 0,-3 0 0,-3 0 0,-2 0 0,-3 0 0,1 0 0,-1 0 0,0 0 0,1-3 0,-1 0 0,0 2 0,2-3 0,-2 1 0,0 0 0,1-1 0,-1 1 0,1-2 0,1 0 0,2 1 0,1-2 0,0 2 0,1-1 0,-1 0 0,-2 1 0,0-1 0,-3-1 0,1 2 0,-1-2 0,-1 2 0,-3-1 0,-1 0 0,-4 2 0,0-1 0,-2 3 0,-1-2 0,-18 17 0,6-9 0,-20 18 0,17-19 0,-8 4 0,6-6 0,-7 3 0,-3 1 0,-3 0 0,-1 0 0,-1-1 0,2 0 0,4 0 0,5-3 0,6 0 0,6 0 0,23 0 0,-12 1 0,25-1 0,-25-2 0,8 0 0,-3 0 0,4 0 0,1 0 0,0 0 0,1 0 0,-1 0 0,0 0 0,-1 0 0,-2 0 0,0 0 0,0 0 0,0 0 0,-1 0 0,0 0 0,2 0 0,-5 0 0,7 0 0,-10 0 0,8 0 0,-7-2 0,4-1 0,0-1 0,2 0 0,-2-1 0,-1 0 0,-1 0 0,3 1 0,-5 0 0,6 0 0,-7 2 0,7 0 0,-5-2 0,3 1 0,-3 0 0,2-1 0,0 2 0,1 0 0,0 0 0,-2 0 0,2 0 0,-2 0 0,-1-2 0,1 3 0,-2-3 0,-1 2 0,0 1 0,-1 1 0,1 0 0,-23 0 0,5 0 0,-30 0 0,24 0 0,-12 0 0,8 0 0,-8 3 0,-4 0 0,6-1 0,2 1 0,5-1 0,2 0 0,1 0 0,3 1 0,2-3 0,3 2 0,-1 0 0,7 2 0,-1 1 0,1 1 0,2 1 0,-2 0 0,3 1 0,0-1 0,0 1 0,0 0 0,0-1 0,0 0 0,4-3 0,0 4 0,3-6 0,-1 2 0,-2-3 0,2 2 0,2-1 0,1 0 0,0-1 0,1-1 0,0 0 0,1 0 0,1 0 0,-1 0 0,2 0 0,2 0 0,1 0 0,1 0 0,1 0 0,-1 0 0,1 0 0,-1-3 0,0-1 0,1-2 0,-1-2 0,0 1 0,1 1 0,-2 0 0,-1 1 0,-1 1 0,2-3 0,1 4 0,-1-2 0,0-1 0,-4 2 0,0-1 0,-2 1 0,3 0 0,-4 0 0,4-1 0,-4 3 0,1-2 0,1 1 0,-1 0 0,2 0 0,2-1 0,-2 1 0,7-4 0,-8 7 0,8-4 0,-12 1 0,8 1 0,-7 0 0,5-1 0,1 3 0,-4 0 0,3-1 0,-4-1 0,2-2 0,-1 3 0,-1 1 0,0 0 0,-1 0 0,0 0 0,1 0 0,-1 0 0,-2 0 0,1 0 0,0 0 0,-28 0 0,8 0 0,-33 4 0,30-3 0,-10 6 0,9-4 0,-7-1 0,-6 3 0,0-2 0,2 2 0,2 2 0,5 0 0,2 0 0,8-1 0,1-2 0,8 1 0,0 0 0,2 1 0,0 3 0,3 0 0,1 1 0,6-3 0,4 2 0,2-2 0,1-1 0,0 0 0,1-3 0,-1-1 0,5-2 0,-11 0 0,6 0 0,-9 0 0,5 0 0,-4 0 0,3 0 0,-2 0 0,2-1 0,1-1 0,-1-3 0,-1 1 0,0 1 0,-3-1 0,0 0 0,0-1 0,-2 0 0,2-1 0,-3 3 0,3-2 0,-4-2 0,2 4 0,0-4 0,1 5 0,2-1 0,0-1 0,0 0 0,2 0 0,1-2 0,-1 1 0,-1 0 0,0 0 0,1 0 0,-1-2 0,1 1 0,1 0 0,-1 2 0,0-3 0,-3 5 0,3-3 0,-5 2 0,2-3 0,0 0 0,0 2 0,2 0 0,1 0 0,-1 0 0,0 1 0,0-2 0,3 3 0,-5-3 0,4 3 0,-6-1 0,3 1 0,-1 2 0,2-2 0,1 0 0,2-1 0,1 1 0,-2 2 0,0 0 0,0 0 0,-3 0 0,-1 0 0,-1 0 0,0 0 0,-2 0 0,-25 0 0,1 0 0,-34 0 0,28 2 0,-16 1 0,13-1 0,-5 3 0,-4-2 0,7 3 0,4 0 0,1 0 0,0 3 0,10-6 0,-2 4 0,10-4 0,1 2 0,26-2 0,-7 0 0,22-3 0,-23 0 0,4 0 0,-7 0 0,4 0 0,3 0 0,0 0 0,2 0 0,-1 0 0,1 0 0,-1-1 0,0-3 0,1-2 0,-1-1 0,-1 1 0,-1 0 0,-1-1 0,-1 0 0,0 0 0,2 0 0,-5 2 0,2 0 0,-5 0 0,2 1 0,1 0 0,0-2 0,-1 3 0,-1-2 0,1 3 0,0 0 0,-2 0 0,3-1 0,-4 0 0,4-1 0,-1 2 0,1-1 0,-1 1 0,-2-1 0,0 2 0,0-4 0,0 5 0,0 0 0,-1 0 0,0 0 0,0 0 0,-1 0 0,3 0 0,-2 0 0,1 0 0,0 0 0,-1 0 0,1 0 0,2 0 0,1 0 0,0 0 0,0 0 0,0 0 0,-6 0 0,-19 2 0,6 1 0,-11 1 0,16 0 0,2-1 0,12 3 0,0-5 0,9 2 0,-7-3 0,2-2 0,-5 0 0,1-1 0,1 0 0,2 3 0,-4 0 0,4 0 0,-6 0 0,6 0 0,-3 0 0,4 0 0,-2 0 0,4 0 0,1 0 0,0-1 0,4-1 0,-2-3 0,1 0 0,0 1 0,-3-1 0,-3 3 0,1-5 0,-6 6 0,4-7 0,-8 6 0,6-5 0,-7 4 0,4-1 0,-4 1 0,3 1 0,0 1 0,0 0 0,0 1 0,0 0 0,3 0 0,-3 0 0,5-1 0,-1-3 0,-2 3 0,4-2 0,-3 3 0,5-4 0,-4 4 0,5-5 0,-5 3 0,3 0 0,1 0 0,0-3 0,3 3 0,-1-4 0,0 2 0,1 1 0,-1-1 0,0 1 0,1 1 0,-1-2 0,0 2 0,1 0 0,-1-2 0,0 2 0,4-1 0,-1-1 0,0 1 0,0 0 0,-3 1 0,1 2 0,-1-2 0,1-1 0,-1-2 0,0 1 0,1 1 0,-1-2 0,1 3 0,-1-3 0,0 2 0,1-3 0,-1 0 0,1 1 0,-1-1 0,1 0 0,-1 0 0,-2-1 0,0 1 0,0 0 0,-2 1 0,0 1 0,-1 0 0,1-1 0,-2 2 0,0-2 0,-1 2 0,4-2 0,1 1 0,2 1 0,0 1 0,-1-1 0,0 0 0,-2 1 0,1-4 0,-4 5 0,2-3 0,-2 4 0,-3-1 0,5-2 0,-8 1 0,3-1 0,-28 3 0,9-5 0,-29 0 0,26-1 0,-8 2 0,12 4 0,-7 0 0,-4 0 0,-2 0 0,1 0 0,-3 0 0,-4 0 0,-2 0 0,-5 0 0,-1 0 0,-2 0 0,1 0 0,-3 0 0,0-3 0,-3-2 0,0-3 0,0-2 0,3 0 0,2 2 0,1 1 0,-1-2 0,1 0 0,-1-1 0,3 0 0,4 2 0,5 1 0,3 0 0,5 2 0,1 2 0,1 1 0,-2-1 0,-1 0 0,-2 1 0,-1 0 0,0 2 0,-2-1 0,-3-1 0,-5-1 0,-1-2 0,0 0 0,0 2 0,2 1 0,2 2 0,1 0 0,0 0 0,-2 0 0,-1 0 0,-1 0 0,0 0 0,2 0 0,1 0 0,4 0 0,1 0 0,0-2 0,-1-1 0,1-1 0,-1-1 0,1 1 0,0-1 0,-3 2 0,-1 0 0,-1 0 0,-2 0 0,1-1 0,-1 0 0,0 2 0,1-3 0,0 3 0,1-4 0,4 2 0,5-2 0,4-1 0,3 0 0,5 0 0,4 2 0,2 1 0,2-2 0,1-1 0,1-2 0,3 1 0,4-1 0,-3 3 0,5-3 0,-6 4 0,3-3 0,3 2 0,-1-2 0,1 0 0,0 0 0,4 0 0,1 0 0,1-2 0,2-1 0,-1 1 0,0 0 0,3 0 0,1 1 0,-1-1 0,-1-1 0,-3 2 0,-2 1 0,0-1 0,-1 1 0,-1 0 0,-3 1 0,1 2 0,-5-1 0,1 3 0,-3-2 0,3 2 0,1-3 0,2 0 0,4-4 0,1-1 0,1-1 0,0 2 0,2-1 0,-6 4 0,5-3 0,-4 1 0,5-3 0,-1 2 0,-1 2 0,-2 2 0,-5 0 0,-1 2 0,-3 2 0,-15 24 0,-1-4 0,-16 20 0,7-17 0,-1-2 0,0-3 0,-2 1 0,-1 3 0,3-3 0,-2 1 0,11-8 0,-2 0 0,7-4 0,-1 2 0,-1-1 0,2 2 0,2-5 0,0 2 0,0-3 0,4 0 0,-5 3 0,5-2 0,-1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18:52:56.1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0 746 24575,'31'0'0,"5"0"0,7 0 0,-9 0 0,9 0 0,-7 0 0,11 0 0,4 0 0,-2 2 0,-4 2 0,-6 2 0,-5 0 0,-7 1 0,-4-4 0,-2 0 0,-1 0 0,1-3 0,3 0 0,-10 0 0,3 0 0,-7 0 0,3 0 0,5 0 0,-6 0 0,7 0 0,-7 0 0,5 0 0,0 0 0,1 0 0,2 0 0,3 0 0,3 0 0,4 0 0,5 0 0,3 0 0,1 0 0,-2 0 0,-2 0 0,-6 0 0,1 0 0,-3 0 0,0 0 0,-1 0 0,-3 0 0,-2 0 0,0 0 0,0 0 0,-2 0 0,2 0 0,-2 0 0,1 0 0,1 0 0,-1 0 0,1 0 0,-1 0 0,0 0 0,0 0 0,0 0 0,1 0 0,0 0 0,-2 0 0,1 0 0,0 0 0,0 0 0,1 0 0,3-3 0,1-2 0,5 0 0,3-2 0,-1 2 0,-1-2 0,-2-2 0,-3 1 0,-4-1 0,0 4 0,-2 0 0,1 1 0,-1 1 0,0-1 0,0 1 0,0 0 0,0-2 0,1 3 0,2-5 0,0 2 0,0 2 0,1-3 0,-3 4 0,3-4 0,0-2 0,2 3 0,-2-3 0,-1 2 0,1 1 0,-4 0 0,-1 1 0,2 0 0,-1 1 0,0 0 0,1 0 0,-2 1 0,4-1 0,1-3 0,1-1 0,2-1 0,-1-5 0,3-1 0,1-1 0,2 1 0,-2 1 0,-1-1 0,-3 0 0,-3 1 0,0 4 0,-2-2 0,-2 1 0,2-1 0,-1-2 0,0 4 0,1-2 0,-1 1 0,0 2 0,-2 0 0,-3-1 0,-1 1 0,-1 1 0,1 0 0,0 1 0,1 0 0,0 1 0,-1-2 0,1 0 0,2-1 0,0-5 0,0 0 0,1 1 0,0-1 0,2 1 0,1 0 0,-1 1 0,-1 0 0,2 0 0,-1 3 0,0-2 0,1 2 0,2-1 0,0-3 0,0 1 0,3 1 0,-2 0 0,-1 0 0,1 3 0,-5-2 0,2 1 0,-1 1 0,0 0 0,0 1 0,1 2 0,-1 0 0,-2 1 0,0 1 0,-2 2 0,1 0 0,-6 0 0,3 0 0,-4 0 0,1 0 0,-2 0 0,-3 0 0,-1 0 0,4 0 0,2 0 0,-1 0 0,5 0 0,-2 0 0,9 0 0,5 0 0,3 0 0,-1 0 0,-3 0 0,-3 0 0,-14 0 0,-4 3 0,-19 5 0,6-3 0,-8 5 0,5-8 0,-5 3 0,-3-1 0,-1 2 0,-1-1 0,1-3 0,2 4 0,1-4 0,0 1 0,2 0 0,-2-3 0,0 0 0,-4 0 0,-2 0 0,0 0 0,0 0 0,-1 0 0,1 1 0,-2 1 0,0 2 0,3-1 0,3 2 0,3 0 0,1 0 0,2 1 0,1 1 0,-1-1 0,-1 2 0,-4 0 0,0 5 0,-3 4 0,-1 3 0,2 2 0,1 1 0,2-3 0,3-2 0,2-3 0,3-2 0,1-5 0,1 0 0,3-4 0,20-2 0,2-1 0,25-6 0,-14 3 0,8-4 0,-5 3 0,11-2 0,2-3 0,2-2 0,-2-4 0,-5-4 0,-8-1 0,-6 3 0,-5 0 0,-3 1 0,-2 1 0,-5 4 0,-3 1 0,-3 6 0,2 1 0,1-3 0,1 2 0,1-3 0,0-1 0,2 2 0,-1-2 0,3 2 0,6-4 0,-8 3 0,8-1 0,-12 4 0,0-2 0,0 2 0,-3 0 0,2 1 0,-1 2 0,2 0 0,-1 0 0,0-2 0,3-1 0,-4 1 0,2-4 0,-37 4 0,-10-1 0,-8 1 0,-1 1 0,-4 1 0,11 1 0,1 2 0,-5 4 0,-17 3 0,28-4 0,-2 1 0,0-1 0,-2 1 0,0-1 0,1 1 0,-2 2 0,1-2 0,3 2 0,1-1 0,-25 6 0,11-3 0,11-3 0,4-2 0,6-1 0,5 1 0,4 0 0,7 1 0,3 0 0,5 0 0,3 0 0,0-1 0,12-1 0,5-3 0,16-1 0,4-1 0,5 0 0,1 0 0,2 0 0,0 0 0,0-6 0,-1-6 0,-2-3 0,-6-6 0,-7 4 0,-7 2 0,-1 0 0,-1 5 0,0-1 0,1 1 0,-3 1 0,-1 1 0,-1-3 0,-1 1 0,2 1 0,-4 0 0,-2 3 0,-1 1 0,-3 2 0,0-3 0,1-1 0,1 0 0,1-1 0,1 0 0,-1 0 0,0 1 0,-1 0 0,0 0 0,-2 4 0,-3 1 0,-16 16 0,2-7 0,-16 15 0,9-10 0,-6 4 0,7-7 0,-4 0 0,4-4 0,-8 0 0,-3 3 0,0-3 0,5-1 0,5 1 0,4-2 0,2-1 0,1 2 0,0-3 0,-4 2 0,5 2 0,-5 3 0,3 0 0,-3 4 0,-1-1 0,-2-1 0,0 1 0,2-1 0,-1-3 0,10-1 0,-1-4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18:52:56.1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4771 436 24575,'-39'0'0,"13"0"0,-6 0 0,23 0 0,-14 0 0,11 0 0,-3 0 0,-2 0 0,0 0 0,0 0 0,0 0 0,-1 0 0,0 0 0,-2 0 0,-1 0 0,1 0 0,-5 0 0,-2 2 0,-5 1 0,-4 0 0,-3 1 0,-2-4 0,-1 3 0,-6 1 0,-4 3 0,-5 0 0,25-2 0,-1-1 0,-1 0 0,-2 0 0,-2 1 0,-1 0 0,-1-1 0,-1 2 0,-2 0 0,0-1 0,-1 2 0,0 0 0,-1-1 0,1-1 0,0 0 0,2-1 0,2 1 0,0 0 0,5-1 0,1-1 0,-25 2 0,8-1 0,7-1 0,9 0 0,4 0 0,5-2 0,2 1 0,2 1 0,4 2 0,1 1 0,1 0 0,2-1 0,-2-2 0,1 1 0,-2-1 0,-2 3 0,-7-1 0,-4 1 0,-4-1 0,-1 1 0,-1 1 0,2 0 0,0 1 0,1-1 0,3 0 0,2-3 0,1-1 0,6-3 0,-3 0 0,12 0 0,-5 0 0,9 0 0,0 0 0,1 0 0,2 0 0,-2 0 0,0 0 0,-2 0 0,2 0 0,0 0 0,0 0 0,-2-2 0,-2-4 0,-1-1 0,-3-4 0,-1-1 0,-4 1 0,-7-2 0,-3-1 0,-5-1 0,-4 0 0,-10 2 0,-7 2 0,-5 1 0,-2 1 0,2 0 0,3 0 0,-1-2 0,0-2 0,0 3 0,3 2 0,4 1 0,7 1 0,7-2 0,3 1 0,6 1 0,4 1 0,0 2 0,2-2 0,-3-1 0,0 0 0,0-1 0,-5 1 0,-2-1 0,-5 1 0,-3 0 0,-1-3 0,0 2 0,1 2 0,3 1 0,1 2 0,0-5 0,-4-1 0,-1-5 0,-7-3 0,0 0 0,3-1 0,7 1 0,9 3 0,9 3 0,7 5 0,6-1 0,3 4 0,3 14 0,-1-3 0,5 15 0,0-11 0,3 2 0,3 0 0,3 7 0,4 4 0,1 2 0,3 0 0,1-1 0,1-3 0,1-1 0,5 0 0,3-2 0,3-5 0,2-3 0,-1-6 0,-2-3 0,-5-1 0,-2-3 0,-5 0 0,1 0 0,0 0 0,-1 0 0,0 0 0,-1 0 0,1 0 0,-9 0 0,4 0 0,-6 0 0,3 0 0,-1 0 0,-3 0 0,0 0 0,-3 0 0,-5 14 0,-8-1 0,-18 15 0,-15-7 0,-17-2 0,26-11 0,-3 0 0,1-4 0,0 0 0,1 0 0,1-1 0,-23-2 0,11-1 0,8 0 0,8 0 0,5 0 0,2 0 0,4 0 0,1 0 0,2 0 0,-1 0 0,4-2 0,-4-4 0,4-2 0,-3-3 0,-2-1 0,-1-2 0,0 1 0,-2 2 0,-2-1 0,4 4 0,3 3 0,7-1 0,4 3 0,2-8 0,1 0 0,0-13 0,0 11 0,0-8 0,0 6 0,0-6 0,0-1 0,0 3 0,0-1 0,2 3 0,3 5 0,0 4 0,0 8 0,-7 33 0,-2-19 0,-13 31 0,-1-21 0,-9 7 0,-3 1 0,3-5 0,1-1 0,13-11 0,3 1 0,10-8 0,0 3 0,0 0 0,0 2 0,0 0 0,5 1 0,-2-4 0,6 3 0,-2-7 0,2 2 0,-2-1 0,-1-1 0,0 1 0,1 1 0,2 1 0,1 3 0,4 4 0,1 3 0,5 3 0,7 3 0,1 2 0,3-1 0,-5 0 0,-5-1 0,-8-9 0,0-2 0,-6-11 0,3-3 0,-3-3 0,5 1 0,-4-3 0,7-1 0,-2-6 0,3-6 0,1-3 0,1-5 0,4-2 0,-2-3 0,1-1 0,0 1 0,-4-2 0,-5 4 0,-5-1 0,-4 5 0,-1-1 0,-2 1 0,0-3 0,0 1 0,-3 2 0,-7-1 0,-4 5 0,-8 2 0,-2 2 0,-2 2 0,0 1 0,0 5 0,-1 0 0,1 1 0,-3 3 0,1-3 0,0 3 0,0 2 0,1-1 0,3 1 0,4 0 0,4-1 0,1 0 0,-1 1 0,-1-2 0,-4 2 0,0-2 0,2-1 0,0 1 0,1-1 0,2 2 0,2 0 0,2 1 0,3 0 0,2 2 0,0 1 0,1 0 0,-2 0 0,1 0 0,-2 0 0,1-1 0,1-3 0,4-7 0,1 3 0,2-10 0,3 0 0,9-12 0,14-11 0,14-5 0,5 0 0,-2 6 0,-8 9 0,-8 10 0,-4 6 0,-2 7 0,-1 4 0,0 2 0,0 2 0,0 0 0,4 0 0,1 0 0,2 3 0,2 6 0,-3 6 0,1 6 0,-1 2 0,-3 0 0,0-1 0,-3 0 0,-1 1 0,-4-4 0,-5 0 0,-2 0 0,1 1 0,0 2 0,1 3 0,-2 0 0,-6 2 0,0-3 0,-5-3 0,-8-6 0,-10-2 0,-9-4 0,-1-2 0,13-2 0,7-2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18:52:56.1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24575,'0'53'0,"0"-2"0,0-12 0,0-4 0,0 0 0,0-5 0,0-1 0,0-3 0,0-7 0,0-6 0,0-9 0,0-22 0,0-2 0,2-15 0,1 6 0,2 3 0,1 5 0,-3 7 0,-1 6 0,1 3 0,1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19:11:11.704"/>
    </inkml:context>
    <inkml:brush xml:id="br0">
      <inkml:brushProperty name="width" value="0.2" units="cm"/>
      <inkml:brushProperty name="height" value="0.2" units="cm"/>
      <inkml:brushProperty name="color" value="#C8D4EE"/>
    </inkml:brush>
  </inkml:definitions>
  <inkml:trace contextRef="#ctx0" brushRef="#br0">1 0 24575,'0'16'0,"0"-2"0,0-7 0,3-3 0,-2 3 0,2 0 0,-3 1 0,3-1 0,-2 0 0,3-3 0,-4 3 0,0 1 0,0-1 0,0 0 0,3 1 0,-2-1 0,2 1 0,-3-1 0,0 0 0,0 1 0,0-1 0,0 0 0,0 1 0,0-1 0,0 0 0,0 1 0,3-4 0,-2 2 0,2-2 0,-3 4 0,0-1 0,0 0 0,4-3 0,-4 3 0,7-3 0,-6 3 0,5 1 0,-2-1 0,0 1 0,0-1 0,-1-3 0,-2 2 0,2-1 0,0 2 0,-2 0 0,6-3 0,-7 3 0,4-3 0,-1 0 0,-2 3 0,2-3 0,0 0 0,-2 2 0,6-5 0,-3 6 0,0-3 0,2 3 0,-5 0 0,6-3 0,-6 3 0,5-3 0,-5 3 0,5-2 0,-1 1 0,2-2 0,0 0 0,-3 3 0,3-6 0,-6 5 0,5-2 0,-2 4 0,4-1 0,-1-3 0,-3 2 0,3-5 0,-7 6 0,7-6 0,-3 5 0,0-2 0,3 0 0,-3 0 0,3-1 0,0 1 0,1 0 0,-1 3 0,0-7 0,-2 7 0,1-6 0,-2 5 0,3-5 0,-2 6 0,1-7 0,-2 7 0,4-3 0,-1 0 0,0 3 0,1-6 0,-1 2 0,-3 0 0,3-2 0,-3 2 0,6 0 0,-2-2 0,3 6 0,-4-3 0,1 0 0,-1-1 0,0 0 0,1-2 0,-1 6 0,0-3 0,1 0 0,-1-1 0,1-3 0,-1 0 0,0 0 0,1 0 0,-1 0 0,0 3 0,1-2 0,-1 3 0,0-4 0,1 3 0,-1-2 0,0 2 0,1-3 0,-1 0 0,0 0 0,1 0 0,-1 0 0,0 0 0,1 0 0,-1 3 0,0-2 0,1 2 0,-1-3 0,1 0 0,-1 0 0,0 0 0,1 0 0,-1 0 0,0 0 0,1 0 0,-1 0 0,0 0 0,1 0 0,-1 0 0,0 0 0,1 0 0,-1 0 0,0 0 0,1 0 0,-1 0 0,10 0 0,-4-3 0,4 2 0,-6-2 0,-4 3 0,0 0 0,1 0 0,-1-3 0,0 2 0,1-2 0,-1 3 0,0 0 0,1-4 0,-1 3 0,0-5 0,1 5 0,-1-2 0,1 3 0,-1 0 0,0 0 0,1 0 0,-1 0 0,0 0 0,1-3 0,-1 2 0,0-6 0,1 6 0,-1-2 0,0 3 0,1 0 0,-1 0 0,0-3 0,1 2 0,-1-2 0,0 3 0,1 0 0,-1 0 0,-3-3 0,3 2 0,0-6 0,1 6 0,3-2 0,-4 3 0,1-3 0,-1 2 0,0-5 0,1 5 0,-1-3 0,0 4 0,1-3 0,-1 2 0,0-5 0,4 5 0,-3-2 0,3 3 0,-4-4 0,0 4 0,1-4 0,-1 4 0,1-3 0,-1 2 0,0-2 0,1 3 0,-1 0 0,0 0 0,1 0 0,-1 0 0,0 0 0,-3-3 0,3 2 0,-3-6 0,3 7 0,1-7 0,-1 6 0,0-2 0,1 3 0,-1-3 0,0-1 0,1-4 0,-1 4 0,1-2 0,-1 2 0,0-1 0,1-1 0,-1 5 0,-3-5 0,3 5 0,-7-6 0,7 3 0,-3 0 0,3-2 0,1 1 0,-1 1 0,-3-2 0,3 2 0,-3-4 0,3 1 0,0 0 0,-3-1 0,3 1 0,-6 0 0,5-1 0,-2 1 0,4 0 0,-1-1 0,-3 1 0,3 0 0,-3-1 0,0 1 0,2 0 0,-5-1 0,3 1 0,-4 0 0,0-1 0,-4 1 0,3-1 0,-2 1 0,0 0 0,2-1 0,-5 4 0,5-2 0,-6 2 0,3-4 0,-3 1 0,3 0 0,0-1 0,1 1 0,-1 0 0,-3-1 0,-1 1 0,4 0 0,-2-1 0,2 4 0,0-2 0,-3 5 0,3-2 0,-3 3 0,-1 0 0,1 0 0,0 0 0,3 3 0,-3-2 0,3 2 0,0 0 0,-3-2 0,3 5 0,0-1 0,-2 2 0,2-3 0,-1 3 0,-1-7 0,2 4 0,-4-1 0,4 1 0,-2 3 0,5 1 0,-5-4 0,5 2 0,-3-2 0,1 4 0,-1-1 0,-3 0 0,-1 1 0,1-1 0,0 0 0,-1 1 0,1-1 0,0-3 0,3 3 0,-3-6 0,3 5 0,-3-2 0,-1 4 0,1-4 0,3 2 0,-3-5 0,3 6 0,-3-7 0,-1 7 0,1-6 0,0 5 0,-1-5 0,1 6 0,0-7 0,-1 4 0,1-4 0,0 3 0,-1-2 0,1 2 0,0-3 0,-1 0 0,1 3 0,-4 1 0,3 0 0,-2 3 0,2-6 0,1 2 0,0 0 0,-1-2 0,1 6 0,-1-7 0,1 4 0,0-4 0,3 3 0,-3-2 0,3 2 0,-3-3 0,-1 0 0,1 0 0,0 3 0,-1-2 0,1 2 0,0-3 0,-1 0 0,1 0 0,0 0 0,-1 0 0,1 0 0,0 4 0,-1-3 0,1 2 0,-1-3 0,1 0 0,0 0 0,-1 0 0,1 0 0,0 0 0,-1 3 0,1-2 0,0 2 0,-1-3 0,1 0 0,0 3 0,-1-2 0,1 2 0,0-3 0,-1 0 0,1 0 0,-4 0 0,3 0 0,-3 0 0,4 0 0,0 0 0,-1 0 0,1 0 0,0 0 0,-1 0 0,1 0 0,0 0 0,-1 0 0,1 0 0,0 0 0,-4-3 0,3 2 0,-3-5 0,4 5 0,0-2 0,-1 3 0,4-3 0,-6-2 0,5 1 0,-5-2 0,2 5 0,1-6 0,0 7 0,-1-4 0,1 1 0,0 2 0,-1-2 0,1 3 0,0 0 0,-1-3 0,1 2 0,0-2 0,-1-1 0,1 4 0,0-7 0,-1 6 0,1-2 0,0 3 0,-1-3 0,1 2 0,-1-6 0,1 7 0,3-7 0,-2 6 0,1-5 0,-5 2 0,-2 0 0,1-3 0,0 3 0,4-3 0,0 2 0,-1-1 0,1 5 0,0-2 0,-1 3 0,4-3 0,-2 2 0,21 1 0,-11 4 0,17 3 0,-14-3 0,0 0 0,1-1 0,-1 1 0,0 0 0,1 3 0,-1-3 0,0 3 0,1 0 0,-1-3 0,0 3 0,1-6 0,-1 5 0,1-2 0,-1 0 0,0 3 0,1-3 0,-1 0 0,0 3 0,1-7 0,-1 4 0,0-4 0,-3 3 0,3-2 0,-3 2 0,3 0 0,1 1 0,-4 4 0,2-1 0,-2 0 0,4-2 0,-1 1 0,4-2 0,-3 4 0,3-1 0,-4 0 0,0 1 0,1-1 0,-1 0 0,0 1 0,1-4 0,-1 2 0,0-5 0,1 2 0,-1-3 0,0 0 0,1-3 0,-1 2 0,0-2 0,1 3 0,-1 0 0,0 0 0,1 0 0,-1 0 0,0-3 0,1 2 0,-1-2 0,4 3 0,0 0 0,1 0 0,-2 0 0,-2 0 0,-1 0 0,0 0 0,1 0 0,-1 0 0,0 0 0,1 0 0,-1 0 0,0 0 0,1-4 0,-1 4 0,0-4 0,1 4 0,-1-3 0,1 2 0,-1-2 0,0 3 0,1-3 0,-1 2 0,0-2 0,1-1 0,-1 3 0,0-2 0,1 3 0,-4-3 0,2 2 0,-2-2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19:17:27.2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0 285 24575,'24'3'0,"-5"-1"0,-13 1 0,-1-3 0,8 5 0,-6-4 0,5 1 0,-4 0 0,3-1 0,0 4 0,0-5 0,-3 3 0,0-1 0,0-1 0,3 1 0,-3 1 0,2-3 0,-1 5 0,1-4 0,-1 3 0,1-3 0,-2 1 0,3-2 0,0 0 0,4 0 0,-3 0 0,3 0 0,-7 0 0,0 0 0,2 0 0,1 0 0,3 0 0,-3 0 0,-1 0 0,-2 0 0,3 0 0,-2 0 0,1 3 0,2 0 0,5 1 0,3-1 0,9-3 0,-7 3 0,14-3 0,-5 8 0,-1-7 0,-1 6 0,-9-6 0,1 5 0,-7-5 0,-2 4 0,-5-4 0,-1 3 0,5-1 0,-3 0 0,3 2 0,-1-4 0,1 1 0,-2 1 0,1-3 0,-2 5 0,0-4 0,3 3 0,-3-1 0,3 3 0,-3-3 0,7 2 0,-6-4 0,6 4 0,-4-4 0,-3 1 0,2 1 0,-1 0 0,-1 0 0,2 1 0,-1-3 0,6 1 0,1 1 0,5-2 0,-5 2 0,3-3 0,-7 0 0,3 0 0,-7 0 0,3 3 0,-3 0 0,0 0 0,3 1 0,-3-3 0,7 4 0,1-4 0,5 2 0,-1-3 0,1 0 0,-5 0 0,4 0 0,-11 0 0,3 0 0,-4 0 0,0 0 0,3 3 0,0-3 0,4 6 0,1-6 0,5 3 0,-5 0 0,3-3 0,-7 3 0,8-3 0,-9 2 0,9-1 0,-11 4 0,3-5 0,-4 3 0,1-1 0,1-1 0,-1 1 0,1 0 0,-2-1 0,1 1 0,1 1 0,-2-3 0,3 3 0,0-3 0,-1 0 0,-1 0 0,5 0 0,-7 0 0,8 0 0,-9 0 0,4 0 0,-2 2 0,1-1 0,1 4 0,3-5 0,3 6 0,4-6 0,1 3 0,7-3 0,3 0 0,-1 0 0,-2 0 0,-7 0 0,0 3 0,-1 1 0,-6 0 0,-2-1 0,-7-1 0,3 1 0,3 0 0,-2 0 0,1-3 0,-2 0 0,0 2 0,3-1 0,-3 1 0,2-2 0,3 0 0,-1 0 0,7 0 0,-7 3 0,3-3 0,-6 3 0,1-1 0,-2-1 0,3 1 0,0 0 0,0-1 0,4 1 0,1 1 0,4-2 0,-3 2 0,2-3 0,-7 3 0,3-3 0,-4 3 0,-3-1 0,2-1 0,-1 1 0,1 0 0,6 2 0,0-1 0,12 0 0,-5-3 0,5 3 0,-7-2 0,-5 4 0,3-4 0,-3 4 0,1-4 0,2 2 0,-3-3 0,5 0 0,-1 0 0,1 0 0,0 0 0,-1-3 0,1-1 0,-1 1 0,1-4 0,-5 4 0,-1-3 0,-4 3 0,-3-1 0,2 3 0,-1-4 0,-1 5 0,2-5 0,-1 2 0,-1 0 0,2-2 0,1 2 0,0-2 0,2-1 0,2 0 0,-5 1 0,2-1 0,-9-2 0,-10-3 0,-5 2 0,-9-2 0,5 4 0,-3 1 0,7 0 0,-3 0 0,6 1 0,-1-1 0,4 1 0,-2 0 0,1-3 0,1 4 0,-4-3 0,4 4 0,-5 0 0,3 1 0,0 2 0,-2 0 0,1 0 0,-2 0 0,-4 0 0,-1 0 0,-4-3 0,-1 2 0,1-2 0,-1 3 0,0 0 0,5 2 0,-3-1 0,3 1 0,-1-2 0,-2 0 0,3 0 0,-1 0 0,5 0 0,-3 0 0,6-2 0,-15 1 0,6-1 0,-3 2 0,8-3 0,6 3 0,-1-2 0,-3 2 0,2 0 0,-1 0 0,2 0 0,0 0 0,-3 0 0,0 0 0,1 0 0,-5 0 0,5 0 0,-4 0 0,8 0 0,-5-5 0,3 4 0,0-7 0,-7 5 0,1-3 0,-6-1 0,-1 3 0,1 1 0,-1 0 0,5 2 0,3-4 0,6 4 0,-1-4 0,-1 5 0,-1-3 0,-5 3 0,3 0 0,-3 0 0,4 0 0,0 0 0,3 0 0,-2 3 0,1-3 0,1 5 0,29-2 0,-12 0 0,23-1 0,-21-2 0,4 0 0,1 0 0,5 0 0,7 0 0,2 0 0,9 0 0,-1-4 0,0 3 0,0-7 0,1 6 0,-1-2 0,0 8 0,0 2 0,1-1 0,-1 4 0,0-4 0,8 5 0,2 1 0,16 0 0,2-4 0,16-2 0,1-5-515,9 0 515,-1-6 0,-32 3 0,-1-1 0,16-3 0,5 2 0,-55 7 0,-11-1 0,-6 1 0,1 1 0,0-3 515,6 3-515,-5-1 0,3-1 0,-6 1 0,9 1 0,-8-2 0,7 2 0,-8-1 0,4-1 0,-1 4 0,6-5 0,1 2 0,4-2 0,1 0 0,0 0 0,-1 0 0,1 4 0,-1-4 0,1 6 0,-1-2 0,9 4 0,-7-1 0,7-2 0,-1 3 0,3-3 0,7 0 0,0 0 0,0-1 0,-7 0 0,-3 1 0,-12 0 0,-3-4 0,-5 4 0,0-2 0,0 2 0,3 1 0,4 0 0,-3-3 0,7 3 0,-3-2 0,5-1 0,-1 0 0,1 0 0,-5 1 0,4-1 0,-4 3 0,4-2 0,1 2 0,-5 1 0,8-1 0,-11 0 0,7-3 0,-9 2 0,-3-4 0,3 1 0,-3-2 0,0 3 0,2 0 0,3 3 0,-1-1 0,15 3 0,-1 0 0,13 1 0,-1 1 0,0-1 0,16 2 0,-4-5 0,14 4 0,-8-4 0,-8 1 0,6 3 0,-22-9 0,5 4 0,-17-5 0,-4 2 0,4-1 0,-4 1 0,0 1 0,8-3 0,-10 3 0,3-3 0,-9 0 0,-3 0 0,8 0 0,-6 0 0,5 0 0,-4-3 0,-2 0 0,-4-16 0,-2 8 0,-4-9 0,-1 12 0,2 0 0,-4-2 0,-2-2 0,-10-9 0,2 10 0,-7-9 0,4 10 0,3 0 0,2 1 0,5 3 0,1 1 0,1 2 0,-2 1 0,4 2 0,-9 0 0,1 0 0,-12 0 0,-4-5 0,-9 4 0,1-3 0,0 4 0,0 0 0,7 3 0,-5-2 0,13 2 0,-13-3 0,14 0 0,-2 0 0,11 0 0,5 0 0,-2 0 0,3-3 0,-10 0 0,4-3 0,-8-1 0,1 0 0,-1 0 0,0 0 0,5 1 0,1 2 0,4 0 0,3 3 0,-2-4 0,4 2 0,-4-2 0,4-1 0,-2 1 0,0-3 0,2 2 0,-4-1 0,4 4 0,-11-5 0,7 4 0,-12-5 0,6 3 0,0 0 0,3 0 0,8 0 0,29-8 0,-9 5 0,39-8 0,-14 3 0,16 1 0,-8-2 0,-2 9 0,-8 2 0,-7 4 0,5 0 0,-6 4 0,8 1 0,9 6 0,1-1 0,0 0 0,6 1 0,-14 3 0,6-2 0,-8 2 0,1-5 0,-9 0 0,-2-1 0,-7-2 0,-1-2 0,1-1 0,-7-3 0,0 0 0,-8 0 0,4 0 0,-1 0 0,2 0 0,-3 0 0,2 0 0,1 0 0,-2 0 0,1 0 0,0 0 0,-1 0 0,9 3 0,-2-2 0,4 2 0,1 0 0,-1-2 0,9 2 0,-7-3 0,15 0 0,-15 0 0,7 3 0,-9-2 0,1 2 0,-1-3 0,1 0 0,-5 0 0,4 0 0,-4 0 0,4 0 0,1 0 0,-5 0 0,4 0 0,-8 0 0,3 0 0,-4 0 0,0 0 0,4 0 0,9 0 0,6 0 0,9 0 0,-1 0 0,-8 0 0,-1 0 0,-9 0 0,-3 0 0,4 0 0,-8 0 0,2 0 0,-1 3 0,0-2 0,7 5 0,-1-6 0,9 4 0,-7-1 0,7-3 0,-1 8 0,3-7 0,7 3 0,0-4 0,41 5 0,-31 0 0,39 6 0,-47-5 0,6 3 0,-7-4 0,-1 5 0,0 0 0,0-1 0,1-4 0,-1 4 0,0-4 0,0 1 0,1-2 0,-9-4 0,-6 0 0,-11 0 0,-5 0 0,-1 0 0,6 2 0,-1-1 0,8 1 0,-8-2 0,8 0 0,-9 0 0,5 0 0,-6 0 0,-1 0 0,3 0 0,-5 0 0,8 0 0,-2-3 0,1 2 0,6-2 0,-8 3 0,3 0 0,-5-2 0,-1 1 0,1-3 0,-2 1 0,7-3 0,2 2 0,3-2 0,1 6 0,-5-6 0,-3 3 0,-8-2 0,-11-10 0,4 8 0,-7-8 0,7 7 0,-1 2 0,-5-4 0,2 4 0,-2 1 0,1 0 0,-2 2 0,-1 0 0,1 1 0,-3 2 0,-2 0 0,-4 0 0,-11 4 0,-1-3 0,-8 3 0,-8-4 0,-10 0 0,-10 0 0,-8 0 0,-7-6 0,5 0 0,-6-7 0,9 6 0,-1-4 0,0 4 0,16-4 0,4 1 0,16 0 0,8 2 0,1 0 0,9 4 0,4 1 0,3 0 0,5 0 0,0 0 0,0 1 0,31 2 0,-12 0 0,37 0 0,-18 0 0,24 0 0,4 0 0,32 6-734,3-4 734,-42 0 0,0 2 0,3-1 0,-1 0 0,41-2 0,6 5 0,-1-6 0,-5 0 0,-3 0 0,-9 0-139,-8 0 139,-1 0 0,1 0 0,0 0 0,-1 6 0,1-5 0,-8 5 0,-2-6 0,-1 0 0,3 0 0,0 0 0,-10 0 729,-13 0-729,-20 0 144,-6 0-144,-12 0 0,3 0 0,5 3 0,3-3 0,4 3 0,1-3 0,-1-3 0,1 3 0,-5-6 0,-1 6 0,-6-3 0,1 3 0,-2 0 0,10 0 0,-2 0 0,7 0 0,-2 0 0,0 0 0,-1 0 0,1 0 0,-1 0 0,1 0 0,-1 0 0,1 0 0,-1 0 0,1 3 0,0 1 0,-1 0 0,-4-1 0,-1-1 0,-6-1 0,-1 1 0,2-2 0,1 0 0,0 0 0,0 0 0,1 3 0,-5-2 0,5 2 0,-4-3 0,0 0 0,5 0 0,-2 0 0,7 0 0,-2 0 0,5-3 0,-1 2 0,1-2 0,-1 3 0,1 0 0,0 0 0,-1 0 0,1 0 0,-1 3 0,1-2 0,7 2 0,-5-3 0,5 0 0,-7 0 0,-1 0 0,1 0 0,-1 0 0,-3 0 0,-2 0 0,-5 0 0,-1 0 0,3 0 0,-3 0 0,4 0 0,-4 0 0,1 0 0,-2 0 0,3 0 0,-3-2 0,5 1 0,-7-4 0,7 5 0,-5-3 0,3 1 0,4-2 0,-3 1 0,8-3 0,-11 5 0,3-2 0,-4 1 0,0 1 0,3-3 0,0 3 0,4-4 0,-3 4 0,7-2 0,-7 0 0,3 3 0,0-6 0,-3 6 0,3-3 0,-4 0 0,0 3 0,-1-5 0,6 4 0,-5-1 0,5-1 0,-6 3 0,1-3 0,0 3 0,-3 0 0,2 0 0,3-2 0,4 1 0,-1-1 0,4 2 0,-4 0 0,0 0 0,4 0 0,-4 0 0,0 0 0,4 0 0,-9-2 0,9 1 0,-8-1 0,7-1 0,-7 2 0,7-2 0,-2 3 0,4 0 0,-5 0 0,4 0 0,-11 0 0,6 0 0,-9 0 0,4 0 0,-2-3 0,1 3 0,1-5 0,-2 4 0,1-1 0,1 2 0,-2-2 0,3-1 0,0 0 0,-3 0 0,4 1 0,-5 1 0,10-4 0,-8 2 0,11-4 0,-8 4 0,7-3 0,-3 2 0,5 0 0,-5-1 0,-3 4 0,-3-4 0,-4 5 0,4-5 0,-2 4 0,8-1 0,-5 2 0,17 0 0,-10-3 0,10 2 0,-7-5 0,-5 5 0,-1-4 0,-6 4 0,-2-1 0,3 0 0,-3 1 0,6-1 0,-3-1 0,2 3 0,1-5 0,-2 4 0,4-4 0,1 4 0,4-2 0,-3 1 0,-2 1 0,-7-1 0,0 2 0,2-3 0,-3 3 0,5-5 0,1 1 0,3-2 0,5 2 0,-1-2 0,1 5 0,-5-4 0,3 4 0,-9-1 0,2-1 0,-4 3 0,-2-5 0,6 2 0,-5 0 0,10 1 0,-8-1 0,6 3 0,-6-3 0,-2 3 0,4 0 0,-2 0 0,1 0 0,0 0 0,-4-2 0,9 1 0,-6-3 0,6 3 0,-4-4 0,0 5 0,-3-5 0,0 2 0,5 0 0,-6-2 0,5 2 0,-4 0 0,-2-2 0,7 2 0,-7-2 0,7 0 0,-7-1 0,1 3 0,4-4 0,-2 3 0,4-1 0,-5 0 0,2 5 0,-1-7 0,-1 5 0,0-5 0,2 4 0,-1-2 0,2 2 0,-1-2 0,-2 2 0,0 0 0,3-2 0,-5 2 0,4 0 0,2 1 0,-2 0 0,2 1 0,-4-4 0,0 5 0,3-3 0,-3 3 0,5 0 0,-7 0 0,7-2 0,-5 1 0,1-1 0,1 2 0,-2-3 0,1 3 0,-30 9 0,17-6 0,-22 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19:17:56.0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81 24575,'23'0'0,"-3"0"0,-15 0 0,1 0 0,6 0 0,-5 0 0,6 0 0,-5-2 0,0 1 0,3-3 0,-3 1 0,0-3 0,0-1 0,-2 3 0,4-3 0,5 3 0,2 1 0,-1-2 0,-2 2 0,-5 0 0,-1-2 0,2 4 0,-1-4 0,-1 5 0,2-5 0,-2 5 0,1-3 0,1 3 0,-2 0 0,3 0 0,-3 3 0,3-3 0,-3 2 0,0 1 0,2-3 0,-1 3 0,-1-1 0,2-1 0,-1 1 0,1-2 0,-1 0 0,1 0 0,-2 0 0,3 0 0,0 0 0,0 0 0,4 0 0,1 0 0,4 3 0,-3-2 0,-2 4 0,-7-4 0,0 1 0,2-2 0,-1-2 0,2 1 0,-1-1 0,-2 2 0,3 0 0,-3-2 0,3 1 0,-3-1 0,3 2 0,-3 0 0,2-3 0,-2 0 0,1 0 0,1-1 0,-2 3 0,1-4 0,1 5 0,-2-3 0,1 1 0,-2-1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19:18:47.3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1 260 24575,'33'-3'0,"7"-2"0,-10 4 0,2-5 0,4 5 0,-13-2 0,5 0 0,-7 2 0,-5-2 0,-3 3 0,-6 0 0,1 0 0,3 0 0,-2-2 0,1 1 0,-2-1 0,3 2 0,0 0 0,2-3 0,-2 3 0,0-2 0,-1 2 0,1 0 0,-3-3 0,3 3 0,-3-3 0,0 1 0,7 1 0,-1-4 0,14 0 0,-5-2 0,13-3 0,-14 3 0,15-2 0,-15 2 0,7 2 0,-13-1 0,-3 6 0,-6-3 0,4 3 0,-3 0 0,3 0 0,-1-2 0,-4 1 0,7-3 0,-7 3 0,7-1 0,-5 2 0,3-3 0,4 3 0,1-3 0,5 3 0,-5 0 0,-1 0 0,-4 0 0,-3 0 0,3 0 0,-3 0 0,3 0 0,-3 0 0,2 0 0,-1 0 0,1 0 0,1 3 0,4-3 0,1 3 0,1-3 0,2 3 0,5-3 0,14 3 0,3-3 0,13 0 0,-14-4 0,6 3 0,-8-7 0,-7 7 0,-3-7 0,-8 7 0,-3-4 0,2 4 0,-3-4 0,1 4 0,2-2 0,-3 3 0,14 0 0,1-4 0,0 3 0,-2-6 0,-9 6 0,1-2 0,-1 3 0,1 0 0,-1 0 0,1 0 0,0 0 0,-1 0 0,1 0 0,-1 0 0,1 0 0,-1 0 0,6 2 0,-9-1 0,3 1 0,-5 1 0,1-2 0,5 2 0,-1-3 0,1 0 0,-1 0 0,1 0 0,0 0 0,-1 0 0,10 3 0,-7-2 0,6 2 0,-8-3 0,-1 0 0,1 0 0,0 0 0,7 0 0,-5 0 0,13 0 0,-6 0 0,1 0 0,5 0 0,-14 0 0,15 0 0,-15 0 0,24-4 0,-22 3 0,14-4 0,-22 3 0,4 1 0,-4-1 0,0 2 0,-3-2 0,-5 1 0,2-1 0,1 2 0,0 0 0,2 0 0,0 0 0,3 0 0,4 0 0,1 0 0,7-5 0,11 4 0,9-8 0,8 8 0,-8-8 0,-2 7 0,-8-6 0,0 7 0,1-8 0,-9 8 0,6-3 0,-13 1 0,5 2 0,-7-5 0,-1 5 0,1-5 0,-1 3 0,1-1 0,0-2 0,-1 5 0,1-2 0,-1 3 0,1-3 0,9 2 0,-8-2 0,16 3 0,-16 0 0,7 0 0,-9 0 0,1 0 0,0 3 0,-1-2 0,1 5 0,-1-2 0,1-1 0,-1 4 0,-4-7 0,0 6 0,-6-6 0,15 9 0,-7-5 0,20 8 0,-16-8 0,7 3 0,-9-6 0,1 5 0,-1-5 0,1 2 0,-1 0 0,1-3 0,-1 6 0,1-2 0,0 0 0,-1-1 0,9-3 0,-7 3 0,6-2 0,10 2 0,-13-3 0,8 0 0,-13 0 0,-9-2 0,9 1 0,-4-1 0,5 2 0,-1 0 0,1 0 0,-1 0 0,1 0 0,8 0 0,-10 0 0,3 0 0,-14 0 0,-3 0 0,8 0 0,-4 0 0,4 0 0,2 0 0,-1 0 0,6 0 0,1 0 0,-1 3 0,1-3 0,-1 3 0,1-3 0,-1 4 0,1-4 0,7 3 0,3-3 0,7 0 0,8 0 0,2 0 0,8-5 0,8-1 0,11-6 0,-15 6 0,3-4 0,-25 9 0,-7-3 0,5 0 0,-5 3 0,23-9 0,-4 4 0,21-6 0,-5 5 0,8 2 0,-9 5 0,-9 0 0,-17 0 0,-15 0 0,-9 0 0,-7 0 0,0 0 0,5 0 0,-4 0 0,11 0 0,-4 0 0,5 0 0,-1 0 0,1 0 0,7 0 0,-5 0 0,13 0 0,-13 0 0,5 0 0,-7 0 0,7 0 0,-5 3 0,13-2 0,-14 5 0,7-6 0,-1 8 0,3-7 0,-1 6 0,6-6 0,-5 2 0,7-3 0,0-4 0,-7 3 0,-3-4 0,-8 2 0,1 3 0,0-3 0,-1 3 0,1 0 0,-1 0 0,1 0 0,-1 0 0,1 0 0,-1 3 0,1-3 0,0 6 0,7-5 0,2 2 0,9 1 0,-9-2 0,8 5 0,-16-6 0,8 5 0,-16-6 0,0 6 0,-8-6 0,11 6 0,-2-5 0,8 5 0,5-1 0,-5-1 0,13 0 0,-14-1 0,7-2 0,-1 6 0,3-1 0,7 3 0,0-4 0,0 0 0,9 0 0,1-4 0,8 4 0,7 0 0,3-3 0,8 3 0,-8 0 0,5 2 0,-21 3 0,29 6 0,-34-9 0,10 5 0,-27-11 0,-7 2 0,-5-3 0,-1 0 0,0 0 0,-3 0 0,15 0 0,0 4 0,11-3 0,0 3 0,0-4 0,1 0 0,-1 0 0,0 0 0,8 0 0,2 0 0,16 0 0,-14 0 0,4 0 0,-24 0 0,-1 0 0,-9 0 0,1 0 0,-5 0 0,-1 0 0,-6 0 0,-2 0 0,6-3 0,0 3 0,4-4 0,-2 2 0,-5-1 0,6 0 0,-5-2 0,9 5 0,-4-6 0,5 2 0,-1 1 0,-4-3 0,4 6 0,-4-6 0,5 5 0,-5-4 0,3 1 0,-7 1 0,8-3 0,-9 5 0,9-2 0,5 0 0,-2-1 0,7 1 0,-10 0 0,1 0 0,-5 2 0,3-2 0,-2 0 0,3 2 0,1-5 0,-1 5 0,-3-4 0,-2 4 0,-7-1 0,0 2 0,2-3 0,-1 3 0,2-3 0,-1 1 0,-4 1 0,4-1 0,-2 0 0,7 1 0,2-1 0,3-1 0,1 2 0,-1-2 0,9 3 0,1 0 0,8 0 0,1 0 0,-1-5 0,0 4 0,0-3 0,1 4 0,-1 0 0,0-4 0,0 3 0,-7-3 0,5 4 0,-13 0 0,5 0 0,10 0 0,-6 0 0,16 4 0,-10 1 0,0 5 0,-8-2 0,7-3 0,-15-2 0,7 0 0,-13-2 0,-1 2 0,-7-3 0,0 0 0,2 2 0,-3-1 0,5 4 0,4-5 0,-6 5 0,6-4 0,-10 1 0,2 0 0,2-1 0,-1 4 0,4-5 0,-2 3 0,4 0 0,2-2 0,3 5 0,1-5 0,-1 2 0,1 0 0,-1-3 0,-4 3 0,-3-3 0,-5 0 0,0 0 0,7 0 0,-3 0 0,10 0 0,-6 0 0,5 0 0,-5 0 0,-3 0 0,-5 0 0,14 0 0,-6 0 0,15-3 0,-10 3 0,-7-6 0,0 6 0,-8-5 0,4 4 0,-1-1 0,1-1 0,1 3 0,-3-5 0,3 4 0,-1-1 0,-1 2 0,1 0 0,-2 0 0,1-2 0,1 1 0,1-1 0,-3 2 0,3-3 0,-3 3 0,0-3 0,2 3 0,-1 0 0,2 0 0,-3 0 0,2 0 0,-2 0 0,3-2 0,0 1 0,4-1 0,1-1 0,0 2 0,0-2 0,-8 1 0,0 1 0,2-1 0,-4-1 0,7 3 0,-5-3 0,1 3 0,3 0 0,-5 0 0,5 0 0,-3 3 0,1-3 0,-1 3 0,1-3 0,-2 0 0,3 2 0,0-1 0,-3 1 0,2 0 0,-1-1 0,1 4 0,-1-5 0,1 5 0,1-4 0,-2 1 0,1-2 0,-2 0 0,0 0 0,3 0 0,-3 0 0,2 0 0,-1 3 0,1-3 0,-1 3 0,1-3 0,-2 0 0,3 0 0,-3 0 0,2 0 0,-1 0 0,2 0 0,-3 0 0,4 0 0,-5 0 0,6 0 0,-5 0 0,0 0 0,2 0 0,1 0 0,5 0 0,-4 0 0,0 0 0,-4 0 0,0 0 0,3 0 0,-3-3 0,2 3 0,-1-3 0,1 3 0,-1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0:02:00.262"/>
    </inkml:context>
    <inkml:brush xml:id="br0">
      <inkml:brushProperty name="width" value="0.2" units="cm"/>
      <inkml:brushProperty name="height" value="0.2" units="cm"/>
      <inkml:brushProperty name="color" value="#A37246"/>
    </inkml:brush>
  </inkml:definitions>
  <inkml:trace contextRef="#ctx0" brushRef="#br0">496 316 24575,'14'-1'0,"-1"-1"0,-7 2 0,0 0 0,1-1 0,-1 0 0,1-2 0,0 3 0,-1-3 0,1 3 0,-2-2 0,0 2 0,-2-1 0,2 0 0,0-1 0,1 1 0,1-2 0,-2 3 0,1-2 0,-1 2 0,1-1 0,-2 1 0,1-2 0,0 2 0,0-1 0,2 0 0,0-2 0,3 2 0,3-2 0,0 0 0,-1-1 0,1 0 0,-1 0 0,1 0 0,0 1 0,-1 0 0,1 0 0,-1 1 0,7-4 0,-5 5 0,4-4 0,-6 2 0,1 1 0,0-2 0,-1 2 0,1 0 0,0-2 0,-1 3 0,-2-2 0,-1 3 0,-2-3 0,0 2 0,-2 0 0,-1 1 0,1 0 0,-1 0 0,2 0 0,-2 0 0,0 0 0,1 0 0,-1 0 0,2 0 0,-2 0 0,2 0 0,-1 0 0,2 0 0,-1-1 0,4 0 0,-3 0 0,5 1 0,-5 0 0,5 0 0,-6 0 0,5 0 0,-5 0 0,3 0 0,-2 0 0,0 0 0,-1 0 0,4 0 0,-3 0 0,5 0 0,-2 0 0,2 0 0,1 0 0,-1 0 0,1 0 0,0 0 0,-1 0 0,4-2 0,-5 2 0,3-2 0,-4 1 0,3 0 0,0-3 0,-4 4 0,3-4 0,-4 2 0,4-2 0,-7 1 0,3 0 0,-5 1 0,0 1 0,2-2 0,-1 3 0,1-2 0,-1 2 0,0-1 0,2 1 0,-1-3 0,2 2 0,0-2 0,-1 1 0,3 1 0,1-3 0,3 2 0,0 0 0,-1 0 0,1 2 0,-1 0 0,-2-2 0,0 2 0,-1-2 0,-3 1 0,3 1 0,-4-2 0,0 2 0,1 0 0,2 0 0,2 0 0,2 0 0,1 0 0,-3 0 0,2 0 0,-2 0 0,2 0 0,1 2 0,3 0 0,-6 1 0,5-1 0,-8-2 0,5 0 0,-4 0 0,4 0 0,-5 0 0,5-2 0,-2 1 0,0-1 0,-1 1 0,-4 1 0,1-2 0,1 2 0,0 0 0,-1-1 0,1 0 0,-2-2 0,4 3 0,1-2 0,0 2 0,2 0 0,-2 0 0,2 0 0,1 0 0,0 0 0,-1 0 0,6 0 0,-6 0 0,5 0 0,-9 0 0,1 0 0,-4 0 0,1 0 0,-2-1 0,5-1 0,-5 0 0,8 0 0,-7 1 0,5-1 0,-1-2 0,-2 1 0,5-1 0,4 0 0,-2-1 0,4 1 0,-5 0 0,-1 0 0,-2 0 0,-1 0 0,1 3 0,-3-2 0,2 2 0,-2-2 0,-1 3 0,1-3 0,-2 3 0,4-3 0,0 1 0,1 0 0,-1 0 0,-4 2 0,0 0 0,0 0 0,-1 0 0,2-2 0,-3 2 0,2-2 0,0 1 0,0 1 0,0-2 0,1 2 0,-2 0 0,1-1 0,0 0 0,-2 0 0,5 1 0,-4 0 0,4 0 0,-3 0 0,4-2 0,-2 1 0,5-2 0,-6 2 0,3-2 0,-4 3 0,0-2 0,0 2 0,0 0 0,-1 0 0,2-1 0,-3 0 0,4 0 0,-2 1 0,0 0 0,1-2 0,3 2 0,-2-1 0,1-1 0,-3 2 0,-1-2 0,1 1 0,-1-1 0,2 0 0,-1 1 0,1-1 0,-2 2 0,0-3 0,1 2 0,-1-1 0,2 1 0,-2 0 0,0-1 0,1 2 0,0-2 0,2 1 0,-1 1 0,0-3 0,0 2 0,-1-2 0,2 3 0,-1-3 0,1 3 0,-1-3 0,-1 2 0,2 0 0,-4 1 0,2 0 0,0-2 0,-1 2 0,2-1 0,-3 1 0,2 0 0,0 0 0,-1 0 0,2 0 0,-19 3 0,11-3 0,-14 3 0,12-3 0,0 0 0,-3 2 0,0 0 0,-4 1 0,1 1 0,-7 1 0,-2 0 0,-4 1 0,-5 0 0,-7 1 0,0 0 0,0 0 0,7-1 0,5 0 0,-1 0 0,1 0 0,4-1 0,2 0 0,4-1 0,0 0 0,1 0 0,-1 0 0,1 1 0,-1-1 0,0 0 0,1 0 0,-1-1 0,1-2 0,-1 1 0,0-1 0,1 3 0,3-4 0,-2 4 0,-1-2 0,-1 0 0,-3 1 0,4-2 0,-1 1 0,1-1 0,-1 0 0,0 3 0,1-4 0,-1 4 0,1-4 0,-1 2 0,0-2 0,-4 0 0,-12 0 0,3 3 0,-8 0 0,10 3 0,1-3 0,0 0 0,-1-1 0,1-1 0,-1 2 0,1-3 0,4 0 0,2-2 0,-1 1 0,-5-1 0,-2 2 0,-8 0 0,-21 0 0,8 0 0,-24 0 0,24 4 0,0-3 0,7 2 0,10-6 0,5 1 0,7-1 0,7-1 0,2 4 0,3-1 0,2 1 0,-2 0 0,0 0 0,0 0 0,0 0 0,1 0 0,0 0 0,-2 0 0,2 0 0,-1 0 0,0 0 0,2 0 0,-3 0 0,2 0 0,-1 0 0,0 0 0,2 0 0,-4 0 0,4 1 0,-2-1 0,0 2 0,2-2 0,-2 1 0,0 1 0,1 0 0,0-1 0,-1 1 0,1-2 0,-2 3 0,2-2 0,0 0 0,-1 1 0,1-1 0,-1 1 0,2 1 0,-2-1 0,2 0 0,-2 1 0,0-1 0,1-1 0,0 1 0,-1 1 0,1-2 0,0 3 0,-1-2 0,1 0 0,-1 1 0,1-3 0,0 3 0,-1-3 0,0 2 0,2-2 0,-2 1 0,0-1 0,2 3 0,-6-2 0,0 2 0,-3-1 0,2 1 0,0-1 0,1-2 0,-1 0 0,-2 0 0,-1 0 0,3 0 0,1 0 0,2-2 0,1 2 0,0-2 0,2 2 0,-1-1 0,1 1 0,-2-3 0,2 2 0,0 0 0,-1 1 0,0-2 0,0 2 0,0-2 0,0 2 0,1-1 0,-2-1 0,2 0 0,0 1 0,-1-1 0,1 2 0,-3-1 0,3-1 0,-3 2 0,4-2 0,-2 2 0,0 0 0,-1 0 0,0 0 0,2 0 0,-1 0 0,0-1 0,0 0 0,0 0 0,0 1 0,1 0 0,-2 0 0,3 0 0,-2 0 0,0 1 0,1 0 0,-2 0 0,2-1 0,0 0 0,-1 2 0,1-2 0,-2 3 0,2-3 0,0 2 0,-1-2 0,1 1 0,-2 0 0,2 0 0,0-1 0,-1 2 0,1-2 0,-2 1 0,2-1 0,-1 0 0,1 0 0,0 0 0,-2 2 0,2-2 0,-1 2 0,1-2 0,0 0 0,-2 3 0,1-3 0,-1 5 0,0-5 0,1 3 0,-2-3 0,1 3 0,-1-1 0,1 2 0,1-3 0,0 1 0,0-1 0,1 0 0,-2 0 0,2-1 0,0 2 0,-1-2 0,1 3 0,0-3 0,-1 2 0,1-1 0,-1 0 0,1 0 0,0-1 0,-1 1 0,0 0 0,2 0 0,-3-1 0,2 2 0,-1-2 0,0 3 0,2-3 0,-2 2 0,0-1 0,1 0 0,0 2 0,-1-3 0,1 3 0,0-3 0,-1 3 0,1-2 0,-1 2 0,1-2 0,0 1 0,-1 0 0,0-1 0,2 0 0,-4 0 0,4 0 0,-2 0 0,0 0 0,2-1 0,-4 2 0,4-2 0,-3 2 0,2-2 0,-2 0 0,2 0 0,-1 0 0,0 0 0,2 0 0,-3 0 0,2 0 0,-1 0 0,0 1 0,0-1 0,0 2 0,0-2 0,1 0 0,0 0 0,-2 0 0,2 0 0,-1 0 0,0 1 0,2 0 0,-3 0 0,2-1 0,-1 2 0,0-2 0,2 1 0,-2 1 0,0-2 0,2 2 0,-4-1 0,4 0 0,-2 0 0,0 1 0,1-2 0,-2 1 0,3 1 0,-2-2 0,0 3 0,1-2 0,0 0 0,-1 0 0,1 1 0,-1 0 0,1 0 0,0-1 0,-1 1 0,0 1 0,2-1 0,0 2 0,1 0 0,2 3 0,0-2 0,2 1 0,-2-2 0,3 2 0,-1-2 0,-1 0 0,2 0 0,-1 0 0,0 0 0,1 1 0,-3 0 0,3-2 0,-2 2 0,2 0 0,-3-2 0,1 2 0,1 0 0,-2-1 0,2 2 0,-1-2 0,0 0 0,1 1 0,0-1 0,0 0 0,1 1 0,-3-1 0,2 1 0,-1-1 0,1 0 0,0 1 0,1 0 0,-1-2 0,0 2 0,1 0 0,-3-2 0,3 2 0,-1 0 0,1-1 0,-1 2 0,1-1 0,-3 0 0,3 1 0,-1 2 0,2 2 0,0 3 0,0-1 0,-1 1 0,1 0 0,-2-1 0,2-2 0,-1-1 0,1-2 0,-1 2 0,1-2 0,-1 3 0,-1-5 0,1 1 0,-1-2 0,0 1 0,1-2 0,-1 2 0,0-2 0,0 2 0,0 0 0,2-2 0,-1 2 0,-1-2 0,1 1 0,-2 1 0,3-2 0,-1 2 0,0-2 0,-1 1 0,1 0 0,-1 0 0,1 2 0,-1-2 0,1 1 0,-1-2 0,0 2 0,-1 0 0,1 0 0,-1 1 0,3-2 0,-2 2 0,0-1 0,0 2 0,2-1 0,-1 1 0,-1-2 0,1 1 0,-3-2 0,2 1 0,-12-13 0,5 5 0,-8-10 0,6 3 0,-5-2 0,3-1 0,-3 1 0,5 0 0,0 2 0,1-3 0,-2 3 0,2 1 0,2 3 0,0-1 0,1 0 0,-3-1 0,2 1 0,-3 1 0,4 1 0,0 0 0,0 2 0,-1-2 0,1 2 0,1-1 0,-2-1 0,2 2 0,-3-2 0,3 2 0,0-2 0,1 1 0,1 0 0,-3-1 0,2 1 0,0-1 0,-1 1 0,2 0 0,-3-1 0,3 0 0,-2 2 0,1-2 0,0 0 0,-1 2 0,0-2 0,0 0 0,-1 1 0,3 0 0,-2-1 0,2 1 0,0-2 0,0 2 0,0 0 0,7 12 0,-2-2 0,12 18 0,-2-3 0,6 6 0,-2-4 0,1 4 0,-2-9 0,1 4 0,-1-4 0,-1 0 0,1-1 0,-3-3 0,0-2 0,-5-4 0,-1-2 0,-4-2 0,0 0 0,-2-1 0,1 0 0,-1 1 0,0-1 0,1 0 0,-1 1 0,0-1 0,1 0 0,-1 0 0,0 1 0,2-1 0,3 1 0,2 0 0,5 0 0,-1 0 0,1 0 0,-2-2 0,-1 0 0,1-2 0,-5 0 0,0 0 0,-6-1 0,1-2 0,-2-3 0,1 0 0,0-1 0,-2 2 0,0-1 0,0-2 0,0-2 0,0-2 0,0-1 0,0 0 0,0 1 0,0-1 0,0 0 0,0 1 0,0-1 0,0 1 0,0-1 0,0 3 0,0-2 0,0 5 0,0-2 0,0 4 0,-2-2 0,2 4 0,-2-2 0,1 0 0,1 1 0,-2-2 0,2 3 0,0-4 0,0 2 0,-1-1 0,0-1 0,0 0 0,1 2 0,1 1 0,0-1 0,2 1 0,0-1 0,5 2 0,-3 1 0,3 0 0,-5 0 0,0 2 0,4-1 0,-3 1 0,2 0 0,1 0 0,-1 0 0,6 0 0,-2 0 0,3 0 0,-1 0 0,1 0 0,-1 0 0,1 0 0,-3 0 0,-1 0 0,-4 0 0,0-2 0,0 0 0,-1 0 0,0-1 0,1 2 0,-1-3 0,1 1 0,-2 1 0,2 6 0,2 3 0,-1 6 0,4 9 0,-3 3 0,3 14 0,1 1 0,0 6 0,1-1 0,2-5 0,-6-1 0,2-4 0,-4-6 0,0-5 0,-2-7 0,1-4 0,-1-1 0,0-2 0,-1-1 0,1-1 0,-1-2 0,0 2 0,-1-5 0,0 2 0,-1 0 0,-1 0 0,2 2 0,-2-2 0,1 1 0,1-1 0,0 2 0,1-1 0,-3-1 0,3 0 0,-2-2 0,2 2 0,-3-1 0,3 2 0,-1-2 0,1 0 0,0 0 0,1-1 0,-1 2 0,0-3 0,2-1 0,0-5 0,0-2 0,2-5 0,-3 2 0,3-4 0,-3 0 0,0 1 0,0-1 0,0 3 0,0-2 0,-1 5 0,0-2 0,0 2 0,-3 1 0,1 0 0,-1 0 0,0 1 0,2 0 0,-2 0 0,2 0 0,-2 0 0,0 0 0,0 0 0,0-1 0,0 2 0,0-2 0,0 1 0,0 0 0,0-2 0,0 1 0,2-3 0,0 1 0,2-4 0,-2 5 0,1-5 0,0 2 0,1-2 0,0 2 0,-1 2 0,1-1 0,-1 5 0,1-5 0,1 1 0,-1 2 0,0-2 0,1 5 0,-1-1 0,1 1 0,-2 0 0,0 1 0,2-2 0,-1 3 0,0-2 0,3 12 0,1 3 0,4 10 0,0 1 0,1 10 0,0-2 0,1 8 0,-3 0 0,0 2 0,-7-1 0,2 4 0,-5-9 0,3 0 0,-3-12 0,0-8 0,1-6 0,-2-4 0,0 0 0,1-25 0,0 5 0,-3-20 0,2 6 0,0 5 0,0-4 0,6 4 0,-3 1 0,0 4 0,2-3 0,-1 3 0,2-4 0,-3-1 0,2 1 0,-2-1 0,1 6 0,-2 0 0,0 6 0,-2-1 0,4 0 0,-3 3 0,1 1 0,-2 0 0,1 2 0,-1-3 0,2 4 0,-2-2 0,0 1 0,0 0 0,0 2 0,0 1 0,0 0 0,0-2 0,0 1 0,1-1 0,0 0 0,0 3 0,1-4 0,-2 4 0,1-2 0,1 0 0,-2 1 0,3-2 0,-2 3 0,0-2 0,-1 0 0,0 1 0,0-2 0,0 2 0,0 0 0,0-1 0,0 1 0,-3-2 0,1 2 0,-4 0 0,2-1 0,-2 1 0,-2-3 0,1 3 0,-3-3 0,1 1 0,-1-1 0,-2-2 0,-1 1 0,-2-5 0,5 5 0,-2-4 0,7 6 0,0 1 0,2 0 0,0 2 0,-1-1 0,4-1 0,2 0 0,2 0 0,2 0 0,-3 2 0,4 0 0,-2 0 0,1-1 0,1 1 0,2-1 0,-1 1 0,1 1 0,-3-1 0,1 2 0,2 0 0,1 1 0,3 0 0,-1 2 0,6-2 0,1 2 0,4 1 0,-4-3 0,3 3 0,-8-3 0,3 0 0,1 0 0,-5 0 0,5-2 0,-1-1 0,2 0 0,4 1 0,6 2 0,5 0 0,22 0 0,-7-3 0,11-2 0,-25-1 0,3-1 0,-13 1 0,3-1 0,-4 1 0,-6 1 0,0 0 0,-8 3 0,2-2 0,-5 4 0,2-4 0,4 2 0,-5-1 0,4 1 0,-7-1 0,0 2 0,-2-2 0,2 1 0,0-1 0,0 0 0,0 0 0,-1-1 0,2 1 0,0 0 0,3-1 0,-1 1 0,4-1 0,-2 2 0,0-2 0,-3 4 0,-2-3 0,-2 1 0,2 0 0,-1 1 0,2 1 0,-2 0 0,2 0 0,-2 0 0,0 0 0,1 0 0,0 1 0,2 0 0,2 2 0,1-1 0,7 1 0,2 1 0,5-3 0,-1 4 0,5-4 0,2 4 0,4-4 0,-4 2 0,-2-3 0,-9 0 0,-5 0 0,-6 0 0,-3 0 0,-2 2 0,-1 2 0,-3 2 0,-3 0 0,-3-1 0,-2 1 0,-1 0 0,-3 2 0,-4 2 0,3-1 0,-8 2 0,8-2 0,-3 1 0,4-2 0,3 0 0,2-1 0,4-1 0,0-2 0,1 0 0,1-1 0,-1 2 0,3-2 0,-2 2 0,2 0 0,0-2 0,0 4 0,5-5 0,-3 1 0,5-3 0,-3-2 0,4 0 0,7-2 0,4-2 0,4-2 0,0 1 0,11-5 0,1 1 0,10-7 0,0-2 0,-4 2 0,-7 1 0,-10 8 0,-10 1 0,-6 5 0,-3 1 0,-2 0 0,2 5 0,-1 0 0,0 1 0,0 0 0,-1 0 0,2 0 0,-2 2 0,4-1 0,-2 2 0,1 0 0,0-1 0,1 3 0,-4-3 0,3 3 0,-3-4 0,1 5 0,-1-3 0,1 5 0,0-5 0,0 5 0,-1-5 0,1 3 0,-1-4 0,2 1 0,-1-1 0,1 1 0,-2-1 0,0 1 0,0 0 0,1 2 0,2 6 0,0 0 0,3 3 0,1-1 0,-2-3 0,2 3 0,-1-4 0,-1 0 0,1-1 0,-3 1 0,0-1 0,0 1 0,-1 0 0,1-3 0,0 2 0,-2-3 0,4 4 0,-2 0 0,3-1 0,-1 1 0,0 0 0,1-1 0,-3 1 0,2-1 0,-1 1 0,-1-3 0,0-2 0,-3-4 0,0 1 0,2 0 0,-3 0 0,1 0 0,0-3 0,-1-9 0,2 2 0,-6-15 0,2 4 0,-5-8 0,4 1 0,-2-6 0,6 0 0,-2-5 0,5-1 0,-2 1 0,0 5 0,1 0 0,-1 6 0,-1 4 0,1 2 0,-3 7 0,1 2 0,-2 3 0,5 19 0,-1-1 0,4 15 0,1-4 0,1 9 0,4 3 0,5 14 0,-2 1 0,2 0 0,-4-1 0,3-9 0,-3 3 0,1-14 0,-2 3 0,-5-9 0,2-1 0,-2 1 0,-1-6 0,1 3 0,-4-11 0,0 5 0,-1-7 0,0 4 0,-2-2 0,1 2 0,0 1 0,-1-1 0,2 1 0,-2 0 0,0-1 0,3 6 0,-3-5 0,1 5 0,-1-1 0,-2-3 0,2 4 0,-1-6 0,1-2 0,-1-1 0,-1-4 0,3 0 0,-2-1 0,0 0 0,-6-16 0,-1 6 0,-4-15 0,-2 6 0,-3-5 0,-4-3 0,-2-4 0,-4-5 0,-1-1 0,-5-10 0,-7 4 0,-4-10 0,-7 8 0,6 5 0,-3 2 0,13 12 0,-4-7 0,10 5 0,-1-4 0,1 4 0,3-3 0,1 7 0,0-3 0,4 5 0,-7-3 0,9 8 0,-2-1 0,9 6 0,2 2 0,4 2 0,-1-1 0,0 1 0,-3-5 0,-1 3 0,0-7 0,-5 0 0,4 0 0,-1 1 0,5 3 0,1 4 0,2 0 0,-1 2 0,1-1 0,0 1 0,-1 0 0,0 13 0,-1 2 0,-1 18 0,3 4 0,0 11 0,3 2 0,3 8 0,2-4 0,3 10 0,4 1 0,1 5 0,3-4 0,0-7 0,0-6 0,-2-10 0,-3-5 0,1-7 0,-6-9 0,1-5 0,-3-4 0,-1-4 0,0-1 0,0 0 0,1 0 0,-1-2 0,0 2 0,-1-1 0,1 0 0,-2 0 0,0 1 0,0 0 0,0-2 0,0 3 0,-1-2 0,-13-20 0,0-7 0,-17-23 0,2-9 0,-9-5 0,2-8-437,-3 0 437,9 6 0,0 1 0,6 10 0,0 0 0,0 6 0,4 0 0,2 10 0,6-3 0,2 8 437,2 1-437,1 0 0,0 6 0,0-1 0,0 3 0,0 3 0,1 2 0,1 6 0,2 2 0,-1 2 0,1 3 0,-1-2 0,1 1 0,-1 1 0,1-2 0,0 2 0,6 23 0,0-5 0,5 27 0,-3-8 0,1 2 0,1 8 0,-1-4 0,0 0 0,1 4 0,-1-3 0,1 4 0,-1 0 0,-3 0 0,3 0 0,-6 1 0,6-1 0,-7 0 0,7-5 0,-4-5 0,1-7 0,-2-5 0,-2 1 0,2-6 0,-1 0 0,1-6 0,-2 1 0,0 0 0,0-3 0,0 2 0,0-5 0,0 5 0,0-5 0,-2 5 0,1-2 0,-4 8 0,2-4 0,-3 4 0,2-5 0,1 0 0,0-4 0,1 1 0,0-5 0,-1 0 0,3-2 0,-3 2 0,0-3 0,-1 1 0,-3-12 0,1 2 0,0-9 0,-1-1 0,0-2 0,0-9 0,-5-2 0,5 1 0,-3-4 0,1 8 0,2-8 0,-2 8 0,2-8 0,1-1 0,-1 3 0,0-7 0,4 18 0,-3-7 0,3 8 0,0 1 0,-2 0 0,5 6 0,-2-1 0,2 3 0,0-2 0,-2 5 0,2-2 0,-2-1 0,2 3 0,0-2 0,-1 0 0,0-2 0,-1 1 0,2 1 0,-1 4 0,0 0 0,9 19 0,3 4 0,10 17 0,0 4 0,1 2 0,5 5 0,-2 9 0,6-4 0,-5 14 0,2-11 0,-4 2 0,-5-6 0,-1-10 0,-6-1 0,-3-9 0,-2 3 0,-1-8 0,-3 3 0,0-5 0,-3-4 0,0 3 0,0-8 0,-2 4 0,0-8 0,-2 1 0,1-5 0,-1 3 0,1-5 0,1 1 0,-1-2 0,1 0 0,-1 0 0,0 1 0,-2-1 0,0 0 0,0 1 0,-2-1 0,2 0 0,-4 1 0,2-1 0,-3 0 0,1-2 0,-1-1 0,-2 0 0,-1 0 0,0 0 0,1-2 0,-11 0 0,7-2 0,-7 1 0,11 0 0,-1 0 0,1-1 0,2 0 0,2 1 0,2-1 0,2 2 0,-1 1 0,0-1 0,2 2 0,-2-3 0,2 1 0,-1-1 0,1 0 0,-4-9 0,-4 0 0,-1-11 0,-2 2 0,-2-4 0,2-4 0,-5-2 0,5 1 0,-6-3 0,6-1 0,-3-2 0,3-3 0,4 10 0,0 0 0,5 6 0,1-1 0,-1 1 0,2-1 0,-3 1 0,0 0 0,0-1 0,0 1 0,1 4 0,0-3 0,0 8 0,0-4 0,1 6 0,0-1 0,0 3 0,0-2 0,0 2 0,0-2 0,0 3 0,0 0 0,1 4 0,0 0 0,0-1 0,-1 1 0,1 0 0,1 0 0,-1 2 0,1-1 0,15 24 0,-1-3 0,14 20 0,-1-5 0,1 6 0,1 4 0,4 1 0,-9-3 0,3-8 0,-4-1 0,-5-6 0,-2-4 0,-4-4 0,-1-4 0,-1 0 0,0-1 0,-1 1 0,-1-1 0,-2-3 0,0-2 0,-3-3 0,1-1 0,1 2 0,-2-2 0,1 2 0,0 0 0,-2 0 0,2 0 0,-1 0 0,0 0 0,0 2 0,-1 3 0,0 3 0,0 0 0,0-1 0,0 6 0,-2-5 0,2 10 0,-2-10 0,2 5 0,0-6 0,0-2 0,0 0 0,0-4 0,0-1 0,1 0 0,0 0 0,0-1 0,-1 2 0,2-3 0,-2 2 0,1 0 0,-1-1 0,2 0 0,-2 1 0,2 0 0,-2 0 0,0 4 0,0-3 0,0 3 0,0-2 0,0-2 0,0 1 0,0 0 0,0 0 0,0-1 0,0 1 0,0 0 0,0-1 0,0 1 0,1 1 0,0-2 0,0 1 0,-1-2 0,0 0 0,2 1 0,-1 1 0,1 0 0,0-1 0,-4 2 0,2-1 0,-3 1 0,1-1 0,-1 1 0,-1 0 0,1-1 0,-1 3 0,1-1 0,-2 1 0,1-2 0,-1-2 0,2 1 0,0-2 0,0 0 0,1 0 0,-11-15 0,2 2 0,-15-17 0,3 3 0,-4-5 0,-1 1 0,0-5 0,-1-1 0,-1-5 0,-1-4 0,-1-2 0,5-2 0,-4 2 0,9 8 0,-3 1 0,4-1 0,0 3 0,-1-2 0,2 5 0,-1 1 0,4 1 0,2 2 0,3 3 0,3-1 0,1 6 0,2-4 0,2 8 0,-1-4 0,-1 0 0,1 4 0,-1-4 0,1 0 0,1 5 0,-1-5 0,0 1 0,0-2 0,0 1 0,0 0 0,1 5 0,0 4 0,0 1 0,2 3 0,4 22 0,1 2 0,4 19 0,0 1 0,0 1 0,0 0 0,4 4 0,-3-8 0,3 8 0,-1-9 0,1 5 0,3-1 0,-1-9 0,0 4 0,-4-11 0,0 1 0,-3-1 0,-1 0 0,1 1 0,-1-5 0,0-2 0,1-3 0,-2-5 0,0 0 0,-1-6 0,-3 0 0,3 2 0,-1-1 0,0 2 0,1-2 0,-1 0 0,-1 1 0,2-1 0,-2 1 0,-7-2 0,1-3 0,-8 0 0,3-4 0,-3 0 0,1-3 0,2 2 0,-4-8 0,1 1 0,-5-6 0,1 1 0,-5-2 0,3 1 0,-1 3 0,3-2 0,2 4 0,2 0 0,3-1 0,5 7 0,1-5 0,1 4 0,-1-1 0,0 0 0,-1-1 0,1 0 0,-1 2 0,2 3 0,0 2 0,0-2 0,-1 1 0,1-1 0,0 2 0,-1 0 0,1-1 0,0 1 0,-1-2 0,1 2 0,-2-3 0,2 2 0,-2-1 0,2 2 0,-1 1 0,0-1 0,-2 6 0,0-3 0,1 7 0,0-2 0,0 1 0,1 4 0,-1 0 0,1 2 0,-1 1 0,1-1 0,0 1 0,0 0 0,0-1 0,0-2 0,0 2 0,2-6 0,-1 1 0,2-3 0,-10-12 0,5 2 0,-12-13 0,3-1 0,-4-3 0,0 0 0,0 1 0,5 7 0,-2-2 0,2 1 0,1 1 0,0 0 0,5 3 0,0 2 0,1 0 0,0 4 0,2 1 0,1 0 0,0 2 0,1-1 0,0 1 0,-1 0 0,1-1 0,-2 3 0,2-1 0,-4 2 0,4 0 0,-2 0 0,0 3 0,2 1 0,-2 2 0,1 4 0,0 0 0,2-1 0,0 3 0,2-2 0,0 3 0,0 0 0,2-1 0,1 6 0,1-5 0,3 5 0,-2-6 0,3 1 0,-4-3 0,6 0 0,-2-2 0,5 0 0,-1 1 0,8 4 0,-1-1 0,6 1 0,-6-6 0,3-1 0,-3-1 0,4 1 0,0 0 0,1 0 0,-1-3 0,1 0 0,-6-3 0,5 0 0,-9 0 0,3-2 0,-4-1 0,-3 0 0,-1-1 0,-4 1 0,0-1 0,-2 1 0,0 0 0,1-1 0,-1 1 0,0-2 0,0 0 0,1 0 0,-1-1 0,-1-2 0,1-5 0,-1 3 0,-1-5 0,1 5 0,-2-3 0,-2 3 0,1 1 0,-3 0 0,1 3 0,-1-2 0,2 4 0,-1 0 0,3-1 0,-5 0 0,3 2 0,-3-2 0,2 3 0,-2 2 0,0 8 0,-2-2 0,-1 7 0,1-3 0,-2 3 0,1-1 0,1 1 0,1 0 0,2-1 0,0 1 0,0-1 0,1 1 0,0-4 0,3-1 0,-3-2 0,2-1 0,-2-1 0,2 0 0,-3-1 0,1 0 0,-2 1 0,2-3 0,-2 1 0,-1-2 0,2 0 0,-3-2 0,3 2 0,-4-3 0,-2 0 0,-3-1 0,1 0 0,-1-2 0,0 1 0,1-1 0,-1 2 0,1-2 0,-1 1 0,-2-7 0,2 5 0,-2-6 0,2 5 0,-1-5 0,1 6 0,-2-3 0,2 5 0,0 1 0,1 0 0,2 2 0,1-2 0,2 4 0,2-2 0,-1 2 0,2 0 0,-1 0 0,1 3 0,0 0 0,-1 1 0,2 0 0,-1-1 0,1 0 0,-1 5 0,3 0 0,-1 2 0,2 2 0,0-2 0,-2 0 0,2 2 0,-2-6 0,2 5 0,0-5 0,0 3 0,2 1 0,-1-5 0,1 4 0,-1-5 0,-1 1 0,3-1 0,-1 2 0,0 0 0,1-1 0,-1 0 0,0 0 0,1-2 0,-2 4 0,1-4 0,1 2 0,-1-2 0,1 2 0,1 3 0,-2-1 0,1 3 0,-1-1 0,0 1 0,0 0 0,0-1 0,-2 0 0,2-2 0,-2 1 0,0-3 0,0 1 0,0-2 0,0 3 0,0-3 0,1 0 0,-1 2 0,2-2 0,-2 1 0,0-1 0,1 0 0,0 2 0,0-2 0,-1 1 0,0 1 0,0-1 0,2 2 0,-2-1 0,0 2 0,-3 2 0,-1 0 0,2-1 0,-1-2 0,1-1 0,-1-1 0,1 0 0,-1-1 0,2-1 0,-3 0 0,1 2 0,0-3 0,-1 2 0,0-2 0,0 2 0,-1-1 0,2 0 0,-5-1 0,0 1 0,-2-1 0,2 2 0,2-2 0,1 1 0,0-3 0,0 2 0,0-2 0,2 0 0,-4 0 0,4 0 0,-2-2 0,0 0 0,0-1 0,-2 0 0,1 1 0,1-1 0,0 1 0,2-1 0,-1 0 0,1-1 0,-2 1 0,2 0 0,-2-1 0,2 1 0,-1 0 0,1-1 0,0 1 0,-1 0 0,1 0 0,0-1 0,-1 1 0,1 0 0,0-2 0,0 1 0,-1-2 0,1 1 0,0 0 0,-1-1 0,1 2 0,0-1 0,0 2 0,1-1 0,-3 0 0,5 0 0,-5-1 0,3 1 0,-1 0 0,1-1 0,-1 0 0,1 2 0,1-2 0,-2 2 0,1-1 0,0 0 0,-1 0 0,3-1 0,-3 0 0,1 2 0,-1-2 0,1 2 0,-1-1 0,1 0 0,0 0 0,-1-1 0,1 0 0,1 2 0,-2-2 0,2 0 0,-2 2 0,2-2 0,-1 0 0,-1 1 0,2-2 0,-1 2 0,0-2 0,-2 3 0,1-4 0,1 4 0,-1-4 0,3 4 0,-3-2 0,1-1 0,0 2 0,-1-2 0,3 2 0,-1-1 0,-1 2 0,0-2 0,-1-1 0,0 2 0,1-2 0,-1 2 0,1 1 0,0-2 0,-1 2 0,2-2 0,-1 0 0,-1 1 0,2 0 0,-2-1 0,3 1 0,-3-1 0,1 1 0,0 0 0,1-1 0,0 0 0,0 2 0,0-3 0,-1 2 0,2-1 0,-3 0 0,3 2 0,-2-2 0,1 0 0,0 2 0,-2-2 0,2 0 0,-1 1 0,-1 0 0,1-1 0,-1 1 0,1-1 0,-1 2 0,1-2 0,0 2 0,-1-2 0,1 2 0,1-2 0,-2 1 0,2-1 0,-3 1 0,3 0 0,-2-1 0,0 0 0,3 2 0,-5-2 0,3 0 0,-1 2 0,1-2 0,-1 2 0,1-2 0,-1 1 0,0-1 0,1 2 0,-1 0 0,1-2 0,-1 0 0,1 0 0,-1 0 0,3 2 0,-3-2 0,1 1 0,0-1 0,-1 2 0,2-2 0,-3 2 0,1-2 0,1 2 0,-1-1 0,0 0 0,-1 0 0,1-1 0,0 2 0,1 0 0,-1-1 0,0 1 0,-1 0 0,1-1 0,0 1 0,-1 0 0,1 0 0,0-1 0,-1 1 0,1 0 0,0-1 0,0 1 0,-1 0 0,1-1 0,-2 0 0,2 0 0,-2 1 0,1 0 0,1 1 0,0-1 0,0-1 0,-1 1 0,0 0 0,0-1 0,-1 1 0,2 0 0,0 0 0,-1-1 0,1 1 0,0 0 0,-1-1 0,1 1 0,0 0 0,-1 0 0,1-1 0,-2 1 0,3 0 0,-2-1 0,0 1 0,1 1 0,-2-2 0,2 3 0,-1-3 0,1 0 0,0 1 0,0-2 0,-1 3 0,1-1 0,-2 1 0,3-1 0,-2 0 0,2-1 0,-2 1 0,0 0 0,0 1 0,-1-1 0,2 1 0,0-1 0,-1 0 0,1-1 0,0 1 0,0 0 0,-1-1 0,1 1 0,0 0 0,-1-2 0,2 1 0,0 0 0,0 0 0,-2 0 0,1 0 0,1-1 0,-1 2 0,2-2 0,-3 1 0,2 0 0,-1 0 0,2 0 0,-1 0 0,0-1 0,1 0 0,1 2 0,-3-2 0,2 0 0,-2 2 0,3-2 0,-3 0 0,3 1 0,-2 0 0,1-1 0,0 1 0,-2-1 0,3 1 0,-1 0 0,-1-1 0,2 1 0,-2 0 0,2-2 0,0 2 0,0-1 0,0 0 0,0 2 0,0-3 0,2 2 0,-2-1 0,2 0 0,-2 2 0,0-4 0,0 4 0,-2-2 0,2 0 0,-3 2 0,2-2 0,-2 0 0,3 1 0,-1 0 0,-1-1 0,2 1 0,-3-1 0,3 1 0,-3 0 0,2-1 0,0 1 0,-1 0 0,2-1 0,-3 0 0,3 2 0,1 14 0,1-6 0,2 13 0,-1-11 0,-1 2 0,0-3 0,1 3 0,-3-4 0,3 2 0,-1-2 0,0 0 0,1-2 0,-1 2 0,0-2 0,1 2 0,-3 0 0,3-1 0,-3 0 0,3 1 0,-1-1 0,0 1 0,1-2 0,-1 3 0,1-2 0,-1 2 0,1-1 0,-3-1 0,3 0 0,-1 3 0,1-3 0,0 3 0,-1-3 0,1 1 0,-1 0 0,1-2 0,-1 2 0,1-2 0,-1 2 0,0-1 0,1 1 0,-2-2 0,3 2 0,-2-2 0,0 2 0,0 0 0,0-2 0,1 2 0,-1 0 0,1-1 0,-1 0 0,1 0 0,-1 0 0,0 0 0,1 1 0,-2-2 0,3 0 0,-1 2 0,-1-1 0,1 1 0,-1-2 0,1 2 0,0-2 0,-1 2 0,1-2 0,-1 2 0,1-1 0,-1 1 0,1-1 0,-3 0 0,3 1 0,-1 0 0,0-2 0,-1 2 0,1 0 0,-2-2 0,3 4 0,-3-4 0,3 2 0,-1-2 0,1 2 0,-1-1 0,0 1 0,-1-1 0,1 0 0,0 1 0,1-2 0,-3 2 0,3-1 0,-3 0 0,3 1 0,-1-1 0,0 0 0,1 0 0,-3 1 0,3-2 0,-2 2 0,2 0 0,-2-2 0,1 2 0,1-2 0,-1 2 0,0-1 0,1 1 0,-1-1 0,-1 0 0,2 1 0,-2 0 0,2-2 0,-3 2 0,1 0 0,1-2 0,-2 2 0,2 0 0,-1-1 0,0 0 0,2 1 0,-3-1 0,1 1 0,1-1 0,-2 0 0,3 2 0,-2-2 0,0 1 0,0-1 0,0 0 0,2 1 0,-1-2 0,-1 2 0,1-1 0,-1 0 0,0 1 0,0-1 0,1 1 0,-2-1 0,3 0 0,-3 1 0,3-1 0,-2 0 0,2 1 0,-2 0 0,1-2 0,0 2 0,-1 0 0,1-1 0,0 0 0,1 1 0,-1-1 0,-1 0 0,2 0 0,-1 1 0,0-2 0,1 2 0,-1 0 0,0-2 0,0 2 0,0-2 0,2 2 0,-3-1 0,2 1 0,-1-1 0,0 0 0,1 1 0,-1-2 0,0 2 0,1-1 0,-2 0 0,3 0 0,0-1 0,-1 0 0,3 1 0,-6-1 0,5 0 0,-4 2 0,3-3 0,-1 2 0,0-2 0,1 2 0,-1 0 0,-1 0 0,1 1 0,-1-2 0,1 0 0,0 1 0,0-1 0,1 0 0,-1 1 0,0-1 0,1 0 0,-1 0 0,0 1 0,1-1 0,-1 0 0,0 1 0,0-1 0,1 0 0,-1 2 0,0-1 0,1 0 0,-1 0 0,0-1 0,1 0 0,-1 2 0,0-1 0,0 1 0,1-2 0,0 0 0,0 0 0,1 1 0,-2-1 0,0 0 0,1 1 0,1-1 0,-3 0 0,2 0 0,-2 1 0,1-1 0,1 0 0,-1 1 0,0-1 0,0 0 0,1 1 0,-1-1 0,0 0 0,1 0 0,-1 2 0,-1-1 0,1 1 0,-3-1 0,3 0 0,-3 1 0,3 0 0,-2-2 0,2 2 0,-2-2 0,1 2 0,1-1 0,-2 1 0,2-1 0,-2 0 0,3 1 0,-3-2 0,2 2 0,-1-2 0,0 2 0,1-2 0,-1 1 0,1 1 0,-1-2 0,1 2 0,-1-2 0,1 1 0,0 0 0,-1 0 0,0 1 0,1 0 0,-1-2 0,1 2 0,0 0 0,-1-2 0,0 2 0,1-2 0,-2 1 0,3-1 0,-1 0 0,0 1 0,1-1 0,-1 0 0,0 1 0,0-1 0,1 2 0,-2-2 0,1 2 0,-2-2 0,3 2 0,-1-1 0,0 0 0,1 0 0,-3-1 0,4 0 0,-3 1 0,3-1 0,0 0 0,-2 1 0,2-1 0,-2-1 0,1 2 0,-1-2 0,0 3 0,0-2 0,1 1 0,-1-1 0,0 0 0,1 1 0,-1-1 0,0 0 0,0 0 0,1 1 0,1-1 0,-2 0 0,2 1 0,-2-3 0,1 2 0,0 1 0,0-1 0,1 1 0,-2-1 0,2-2 0,-2 3 0,2-1 0,-1-1 0,-1 2 0,2-2 0,-2 3 0,2-2 0,-2 1 0,1-1 0,-1 0 0,0 1 0,1-1 0,0 0 0,0 1 0,1-3 0,-2 2 0,0-1 0,1 1 0,0 1 0,0-1 0,1-1 0,-2 1 0,0-1 0,1 2 0,-1-1 0,0 1 0,1-2 0,-1 1 0,0 0 0,0 1 0,1-1 0,-1 0 0,0 1 0,1 0 0,-3 0 0,2 1 0,-1-2 0,2 0 0,-3 2 0,2-1 0,-1 1 0,1-2 0,1 2 0,-1-2 0,-1 2 0,1-2 0,-1 2 0,-1-1 0,1 1 0,1-2 0,-1 0 0,3 2 0,-2-1 0,0 0 0,-1 0 0,3-1 0,-3 0 0,3-1 0,-2 2 0,0-3 0,1 5 0,0-4 0,0 3 0,-1-2 0,0 1 0,-1-1 0,1 0 0,1 1 0,-1-1 0,0 0 0,0 2 0,-1-1 0,1 0 0,-1 0 0,1 0 0,1 0 0,-3 1 0,2-2 0,-1 0 0,2 2 0,-1-1 0,-1 1 0,1-2 0,0 0 0,1 0 0,-1 1 0,0-1 0,-1 0 0,2 1 0,0-1 0,1 0 0,-2 1 0,0-3 0,2 2 0,-1-1 0,1 1 0,-2-1 0,2 1 0,-2-1 0,2 0 0,0 1 0,0-1 0,2-1 0,-1 2 0,1-2 0,-2 2 0,0-3 0,-2 2 0,-21-11 0,4 4 0,-20-7 0,11 6 0,-1-3 0,1 3 0,4-2 0,2 3 0,7 1 0,2 0 0,3 1 0,2 0 0,0 0 0,0-1 0,-1 0 0,1 0 0,0-2 0,-1 2 0,1-2 0,0 2 0,-1-2 0,1 2 0,0-1 0,1 1 0,-1 0 0,3-1 0,-5 0 0,5 2 0,-5-2 0,3 2 0,1-1 0,-4 0 0,4 0 0,-1-1 0,0 1 0,0 0 0,-1-1 0,1 2 0,-1-1 0,1 0 0,0 0 0,0-1 0,1 1 0,-2 0 0,1-1 0,-1 0 0,1 2 0,-1-2 0,2 2 0,-3-2 0,2 1 0,-1-1 0,2 2 0,-3-2 0,3 2 0,-2-2 0,1 2 0,0-2 0,-1 1 0,1-1 0,-1 1 0,0 0 0,1-1 0,-1 2 0,1 0 0,-1-2 0,-1 1 0,3-1 0,-2 2 0,1-2 0,-2 2 0,3-2 0,-1 0 0,1 2 0,0-2 0,7 3 0,1 1 0,7 1 0,4 0 0,0 2 0,11 2 0,-5 2 0,5 0 0,-6 0 0,5 0 0,-3 0 0,3 1 0,-4-2 0,-1 1 0,1 0 0,-6-1 0,0 0 0,-8-2 0,-1 0 0,-2-3 0,-2 3 0,0-2 0,-2 0 0,2-1 0,0 0 0,0 0 0,0-1 0,-1 0 0,0-2 0,1 1 0,0-1 0,-2 0 0,2 0 0,-2-1 0,1 1 0,-1 0 0,0-1 0,2 8 0,-1-1 0,5 14 0,-1-1 0,6 5 0,-3-3 0,6-1 0,-2 2 0,-1-2 0,3 4 0,-7-8 0,2-2 0,-6 1 0,-1-8 0,-2 3 0,1-3 0,-1-1 0,0 2 0,-1-2 0,1 2 0,-3 0 0,2-1 0,-2 2 0,0-2 0,0 0 0,-2 1 0,1-1 0,-3 1 0,1-2 0,0 0 0,-1 0 0,1 1 0,0-1 0,0 0 0,-1 1 0,-2-1 0,2-1 0,-2-1 0,2 1 0,0-2 0,-1 0 0,-1 0 0,2-3 0,-1 2 0,0-2 0,-4 1 0,-1-2 0,-3 0 0,0 2 0,3-1 0,3 1 0,2-2 0,10 14 0,-3-7 0,7 11 0,-5-9 0,-1-2 0,0 3 0,1-2 0,-1 2 0,0-2 0,0 1 0,1-2 0,-1 0 0,0 1 0,1-1 0,-1 0 0,0 1 0,1-1 0,-1 0 0,0 0 0,2 1 0,-1-1 0,2 0 0,-1 1 0,0-3 0,1 2 0,-2-1 0,1 1 0,-1-1 0,2 1 0,-1-2 0,0 2 0,-2-3 0,3 3 0,-2-1 0,4 0 0,-3 0 0,1 0 0,1 2 0,0-1 0,-1 0 0,1 0 0,-1 1 0,0-1 0,0-1 0,-3 1 0,6-1 0,-3 1 0,3 1 0,-2-1 0,0-1 0,-2 1 0,0-2 0,-2 3 0,0-2 0,0 3 0,1 0 0,-1-2 0,0 4 0,1-2 0,-1 1 0,0-1 0,0 2 0,1-2 0,-1 0 0,0 0 0,1-2 0,-1 0 0,0 1 0,1-1 0,-1 0 0,0 0 0,0 1 0,2-1 0,-1 0 0,-1 1 0,2-1 0,-3 0 0,3-1 0,-1 1 0,0-3 0,1 2 0,-8-11 0,4 7 0,-6-7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8:58:31.173"/>
    </inkml:context>
    <inkml:brush xml:id="br0">
      <inkml:brushProperty name="width" value="0.1" units="cm"/>
      <inkml:brushProperty name="height" value="0.1" units="cm"/>
      <inkml:brushProperty name="color" value="#A37246"/>
    </inkml:brush>
  </inkml:definitions>
  <inkml:trace contextRef="#ctx0" brushRef="#br0">1 22 24575,'0'10'0,"0"-2"0,0-1 0,0-1 0,2 0 0,-1 0 0,2 0 0,-3 0 0,0 0 0,0 0 0,0 0 0,0 1 0,0-1 0,0 0 0,0 0 0,0 0 0,3-3 0,-3 3 0,3-3 0,-3 3 0,0 0 0,0 1 0,0-1 0,0 0 0,3 0 0,-3 0 0,3 0 0,-3 0 0,0 0 0,0 0 0,0 0 0,0 1 0,0-1 0,0 0 0,0 0 0,3 0 0,-3 0 0,3 0 0,-3 0 0,0 0 0,3 1 0,-2-1 0,1 0 0,-2 0 0,0 0 0,0 0 0,0 0 0,0 0 0,3 0 0,-2 1 0,1-1 0,-2 0 0,0 0 0,0 0 0,0 0 0,3 0 0,-2 0 0,2 0 0,-3 0 0,0 1 0,0-1 0,0 0 0,2 0 0,-1 0 0,4 0 0,-4 0 0,2 0 0,-3 0 0,2-2 0,-1 1 0,2-1 0,-3 2 0,3-3 0,-3 3 0,6-3 0,-6 3 0,6 0 0,-6 0 0,6 0 0,-5 1 0,4-4 0,-4 2 0,4-1 0,-4 2 0,4-3 0,-4 3 0,4-3 0,-4 3 0,4 0 0,-1 0 0,-1 0 0,3 1 0,-3-1 0,0 0 0,3 0 0,-5 0 0,1 0 0,1-2 0,-2 1 0,4-4 0,-4 4 0,1-2 0,1 1 0,-2 1 0,2-1 0,-1-1 0,-1 2 0,4-4 0,-4 5 0,4-6 0,-4 6 0,2-3 0,-3 3 0,3-2 0,-3 1 0,6-4 0,-6 4 0,3-1 0,0 2 0,-3 0 0,3 0 0,0-3 0,-2 3 0,1-3 0,1 3 0,-2 0 0,1 0 0,1-2 0,-2 1 0,4-4 0,-4 4 0,2-1 0,-1 2 0,-1 0 0,4 0 0,-4 0 0,5 0 0,-6 0 0,6 0 0,-3 1 0,0-1 0,3 0 0,-5 0 0,4-3 0,-4 3 0,1-3 0,1 3 0,-2 0 0,4 0 0,-4 1 0,2-1 0,-1 0 0,-1 0 0,4 0 0,-4 0 0,5 0 0,-6 0 0,6-2 0,-6 1 0,6-4 0,-3 4 0,1-1 0,1-1 0,-4 2 0,4-4 0,-4 5 0,4-3 0,-1 3 0,2 0 0,0 0 0,-3 0 0,3-2 0,-6 1 0,6-1 0,-3 2 0,0 0 0,3 0 0,-3 0 0,1 0 0,1 0 0,-4 0 0,4 0 0,-1 1 0,-1-1 0,2-3 0,-4 2 0,2-1 0,0 2 0,-3 0 0,3 0 0,0 0 0,-3 0 0,3 0 0,0 1 0,-3-1 0,3 0 0,-3 0 0,3 0 0,-2 0 0,1 0 0,-2 0 0,0 0 0,0-5 0,0-7 0,0-1 0,0-5 0,0 6 0,0 0 0,-2 2 0,-2-1 0,1 2 0,-3-4 0,3 1 0,-3 3 0,0-2 0,0 1 0,0 1 0,-1-3 0,1 6 0,3-6 0,-3 6 0,6-6 0,-6 5 0,6-4 0,-6 2 0,3-3 0,-3-1 0,0 1 0,2 0 0,-1 3 0,1-3 0,-2 6 0,3-6 0,-2 3 0,1-3 0,-2 0 0,3 0 0,0 5 0,3 7 0,0 1 0,0 5 0,3-9 0,-3 3 0,3-3 0,-3 3 0,3 0 0,-3 1 0,6-1 0,-5 0 0,4 0 0,-2 0 0,1 0 0,1-3 0,-4 3 0,4-3 0,-4 3 0,4 0 0,-4 1 0,2-1 0,-1 0 0,-1 0 0,5 0 0,-6 0 0,3 0 0,0-2 0,-3 1 0,3-2 0,0 1 0,0 1 0,1-1 0,1 2 0,-4 0 0,4 0 0,-1 0 0,2-3 0,-3 3 0,0-3 0,-1 1 0,-1 1 0,5-1 0,-3 2 0,3 0 0,0 0 0,0 0 0,0-3 0,-2 3 0,1-3 0,-1 3 0,2 0 0,0-2 0,0-2 0,0 1 0,0 1 0,0 2 0,0-3 0,-2 3 0,1-6 0,-4 6 0,2-3 0,-1 0 0,-1 3 0,4-5 0,-1 4 0,-1-2 0,3 1 0,-3 1 0,0-1 0,3-1 0,-6 2 0,6-1 0,-5 2 0,4-3 0,-2 3 0,1-3 0,1 3 0,-1 0 0,-1 0 0,2-2 0,-4 1 0,2-1 0,-3 2 0,3-3 0,-3 3 0,3-3 0,0 3 0,-3 0 0,3 0 0,0 0 0,-3 0 0,6-2 0,-5 1 0,4-1 0,-4 2 0,1 0 0,-2 0 0,3 0 0,-2 0 0,1 0 0,1-2 0,-2 1 0,2-1 0,-1-1 0,-1 2 0,2-1 0,-1 2 0,2 0 0,-1 0 0,3 0 0,-6 0 0,6 0 0,-6 1 0,6-1 0,-3 0 0,1 0 0,1 0 0,-2 0 0,1 0 0,1-2 0,-1 1 0,-1-2 0,2 1 0,-1 1 0,2-4 0,-3 4 0,3-1 0,-3 2 0,1 0 0,1-3 0,-4 3 0,4-3 0,-4 3 0,4 0 0,-4 0 0,4 1 0,-4-1 0,4 0 0,-4 0 0,5 0 0,-3 0 0,3 0 0,-3 0 0,3-2 0,-3 1 0,1-1 0,1 2 0,-4 0 0,4 0 0,-4-5 0,2-8 0,-6 0 0,2-5 0,-4 6 0,4 0 0,-2 0 0,1 0 0,1 0 0,-2 0 0,1 2 0,1-1 0,-2 2 0,0-4 0,0 1 0,0 0 0,-3 0 0,3 0 0,-1 0 0,-1 0 0,4 0 0,-4 2 0,4-1 0,-4 1 0,4-2 0,-4 3 0,1-2 0,1 1 0,0-2 0,0 3 0,3-3 0,-6 3 0,6-3 0,-6 2 0,3-1 0,-1 2 0,-1-1 0,4-1 0,-4 4 0,4-4 0,-4 4 0,1-5 0,-2 3 0,0-3 0,0 0 0,0 2 0,3-1 0,-3 4 0,3-1 0,-3-1 0,0 0 0,-1-4 0,1 1 0,0 3 0,0-2 0,0 1 0,0 1 0,3-3 0,-3 6 0,3-3 0,-1 0 0,2 0 0,-1-1 0,2-1 0,-4 2 0,1-4 0,-2 1 0,3 0 0,-3 3 0,6-3 0,-3 3 0,0-3 0,3 0 0,-6 2 0,6-1 0,-6 2 0,5-3 0,-1-1 0,-1 1 0,2 0 0,-1 0 0,2 0 0,0 0 0,-3 0 0,2 0 0,-1 0 0,2-1 0,0 1 0,0 0 0,0 0 0,0 0 0,0 0 0,0 0 0,0 0 0,0 0 0,0-1 0,2 1 0,-1 0 0,4 0 0,-4 0 0,4 0 0,-1 0 0,-1 0 0,3 0 0,-3 0 0,0-1 0,3 4 0,-3 0 0,1 1 0,1-2 0,-1 1 0,2-3 0,0 6 0,0-6 0,0 6 0,-3-6 0,3 3 0,0-1 0,1-1 0,9 1 0,-5-2 0,6-1 0,0 0 0,-3 3 0,0-2 0,-5 5 0,-3-4 0,0 4 0,-2-4 0,-2 1 0,-4-2 0,1 0 0,-5-3 0,3 3 0,-3-3 0,0 0 0,0 2 0,0-2 0,0 3 0,-1 0 0,1 0 0,0 0 0,0 0 0,0 0 0,0 0 0,0 0 0,0-1 0,0 1 0,-1 0 0,1 0 0,0 0 0,0 0 0,0 0 0,0 0 0,0 0 0,0-1 0,0 1 0,-1 0 0,-1 0 0,1 0 0,-2 0 0,0 0 0,2-3 0,-4 2 0,4-2 0,-2 3 0,3 0 0,0 0 0,0 0 0,0 0 0,0 0 0,0 0 0,0 0 0,-1-1 0,1 1 0,-2-3 0,1 3 0,-2-3 0,3 3 0,0 0 0,0 0 0,-1-1 0,1 1 0,3 0 0,-2 3 0,4-3 0,-5 6 0,3-6 0,0 3 0,-3 0 0,6-3 0,-6 5 0,5-4 0,-1 2 0,-1-4 0,2 1 0,-4 0 0,4 0 0,-4 0 0,4 0 0,-4 0 0,4 0 0,-4 0 0,4 0 0,-2-1 0,0 1 0,3 0 0,-3 0 0,0-3 0,3 2 0,-3-1 0,0 2 0,3-1 0,-3 1 0,0 0 0,2 0 0,-1 0 0,2 0 0,-3 0 0,2 0 0,-1 0 0,2-1 0,0 1 0,-3 0 0,2 0 0,-4 0 0,4 0 0,-2 0 0,3 0 0,0 0 0,0 0 0,0-1 0,0 1 0,0 0 0,-2 0 0,1 0 0,-2 0 0,3 0 0,0 0 0,-2 0 0,1-1 0,-4 1 0,4 0 0,-2 0 0,3 0 0,0 0 0,0 0 0,-3 0 0,3 0 0,-3-1 0,3 1 0,-3 0 0,3 0 0,-3 0 0,3 0 0,-3 0 0,3 0 0,-3 0 0,0 0 0,2-1 0,-4 1 0,4 0 0,-4 0 0,4 0 0,-4 0 0,1 0 0,1 0 0,0 0 0,3-1 0,-2 4 0,-2 0 0,1 14 0,-3 2 0,5 19 0,-3-6 0,4 6 0,0-9 0,4 1 0,-1-6 0,4-4 0,-1-5 0,-2-3 0,-2 0 0,1-2 0,-2 1 0,1-1 0,1 2 0,-2 0 0,2 0 0,-1 0 0,-1 0 0,4 0 0,-1 3 0,3 6 0,-1-5 0,1 4 0,-4-8 0,3 0 0,-6 0 0,6 1 0,-6-1 0,6 0 0,-3 0 0,3 0 0,0 0 0,1 0 0,-1 0 0,0 0 0,0 3 0,0 1 0,0 2 0,3 0 0,-2-2 0,2 1 0,-3-1 0,0-1 0,0 0 0,3 3 0,-3-5 0,3 5 0,-5-6 0,-2 0 0,1-3 0,0 3 0,4-3 0,-4 3 0,2 0 0,-4 0 0,4 0 0,-1 0 0,2 1 0,-3-1 0,3 0 0,-3 0 0,1 0 0,1-3 0,-2 3 0,4-3 0,-4 3 0,2 0 0,-1 1 0,2-4 0,0 2 0,0-1 0,3 5 0,-2-3 0,2 3 0,-3-3 0,0 0 0,0-2 0,0 1 0,-3-1 0,3 2 0,-3-3 0,3 3 0,-2-3 0,1 3 0,-2 0 0,1 0 0,1 0 0,-4 0 0,4 1 0,-4-1 0,5 0 0,-6 0 0,6 0 0,-6 0 0,6 0 0,-6 0 0,6 0 0,-5 1 0,1-1 0,-2 0 0,3 0 0,-2 0 0,1 0 0,-2 0 0,0 0 0,0 0 0,0 1 0,0-1 0,0 0 0,3 0 0,-5-5 0,1-10 0,-6 1 0,0-6 0,1 6 0,0 1 0,0-5 0,0 5 0,0-1 0,0 2 0,0-1 0,0 1 0,-1 0 0,4 0 0,-2 0 0,1 0 0,-2 0 0,0 0 0,0-3 0,0 2 0,0-2 0,0 3 0,2 0 0,-1 0 0,1 0 0,-2 0 0,3 0 0,-3-1 0,3 1 0,0 0 0,-3 0 0,3 0 0,-1 0 0,2 5 0,5 12 0,1-2 0,0 10 0,1-9 0,-1-1 0,2 3 0,0-3 0,0 1 0,0 1 0,0-4 0,0 2 0,1-3 0,-4 0 0,2 0 0,-1 0 0,-1 0 0,0 1 0,0-1 0,0 0 0,3 0 0,-3 0 0,3 0 0,-5 0 0,4 0 0,-4 0 0,1 1 0,-2-1 0,3 0 0,-2 0 0,1 0 0,1 0 0,-2 0 0,2 0 0,-1 0 0,-1 0 0,2 1 0,-1-1 0,-1 0 0,5 0 0,-6 0 0,6 0 0,-6 0 0,3 0 0,0 0 0,-3-5 0,-2-7 0,0-1 0,-6-8 0,5 6 0,-4-8 0,1 3 0,-2-8 0,1 4 0,-1-6 0,0 1 0,1 0 0,0 4 0,0 2 0,1 8 0,0 0 0,2 3 0,-1 0 0,1-1 0,1 1 0,-2 0 0,1 0 0,1 0 0,-3 3 0,6-3 0,-6 5 0,6-4 0,-3 2 0,0-3 0,0-1 0,-1 1 0,-1 0 0,4 0 0,-4 0 0,4 0 0,-4 0 0,4 0 0,-4 0 0,4-1 0,-5 1 0,3 0 0,0 0 0,0 0 0,3 0 0,-3 0 0,3 0 0,-3 0 0,0 0 0,0-1 0,-1 1 0,2 0 0,2 0 0,-3 0 0,2 0 0,-4 0 0,4 0 0,-4 0 0,4-1 0,-2 1 0,3 0 0,-2 0 0,-2-3 0,-2 0 0,3-1 0,-3 1 0,3 3 0,-1 0 0,-1-3 0,2 3 0,-3-3 0,-1 3 0,4 0 0,-2 0 0,4-1 0,-4 1 0,1 0 0,1 0 0,-3 0 0,3 0 0,-3-3 0,0 2 0,2-2 0,-1 3 0,4 0 0,-4 0 0,4 0 0,-4 0 0,1 0 0,-2 0 0,3 0 0,-3-1 0,6 1 0,-6 0 0,6 0 0,-3 0 0,0 0 0,2 0 0,-1 0 0,-1 0 0,0 0 0,-1-1 0,-1 1 0,4 0 0,-4 0 0,1 0 0,1 0 0,0 0 0,0 0 0,3 0 0,-6-1 0,6 1 0,-3 0 0,0 0 0,3 0 0,-3 0 0,3 0 0,0 0 0,-3 0 0,2-1 0,-1 1 0,-1 0 0,2 0 0,-1 0 0,2 0 0,-3 3 0,2-3 0,-1 3 0,2-3 0,0 0 0,-3-1 0,2 1 0,-2 0 0,3 0 0,0 0 0,-2 3 0,1-3 0,-2 3 0,1-3 0,1 0 0,-2-1 0,3 1 0,-2 0 0,1 0 0,-2 0 0,0 0 0,3 0 0,-3 0 0,3 0 0,0-1 0,0 1 0,-3 3 0,3-2 0,-3 1 0,3-2 0,0 0 0,0 0 0,0 0 0,0 0 0,0 0 0,0-1 0,0 1 0,0 6 0,0 8 0,3 1 0,-3 8 0,3-11 0,-3 3 0,0 0 0,0-2 0,3 2 0,-3-1 0,3-1 0,-3 2 0,0-3 0,3 0 0,-2 0 0,1 0 0,-2 1 0,0-1 0,0 0 0,0 0 0,0 3 0,0-3 0,0 3 0,0-8 0,0-10 0,0 1 0,0-6 0,0 8 0,0 0 0,0-1 0,0 1 0,0 0 0,0 0 0,0 0 0,0 0 0,0 0 0,0 0 0,0 0 0,0-1 0,0 1 0,-2 0 0,1 0 0,-2 0 0,0 3 0,3-3 0,-3 3 0,3-3 0,-3 0 0,0 0 0,0-1 0,3 1 0,0 0 0,6 3 0,-6-3 0,6 6 0,-3-6 0,1 3 0,1-1 0,-4-1 0,-1 2 0,-1-3 0,-4-1 0,1 4 0,-2-2 0,0 4 0,0-2 0,0 3 0,0 0 0,-1 0 0,1-2 0,0 1 0,3-2 0,0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8:59:32.192"/>
    </inkml:context>
    <inkml:brush xml:id="br0">
      <inkml:brushProperty name="width" value="0.1" units="cm"/>
      <inkml:brushProperty name="height" value="0.1" units="cm"/>
      <inkml:brushProperty name="color" value="#A37246"/>
    </inkml:brush>
  </inkml:definitions>
  <inkml:trace contextRef="#ctx0" brushRef="#br0">630 2365 24575,'8'10'0,"-2"-2"0,-3-3 0,1-3 0,-4 2 0,2-1 0,0 0 0,-1 1 0,3-2 0,-4 3 0,4-3 0,-3 2 0,3-1 0,-3 1 0,3 1 0,-2 0 0,1-1 0,1-1 0,-4 1 0,4-2 0,-1 3 0,-1 0 0,1-1 0,-1 1 0,-2-1 0,2 1 0,0-3 0,-1 2 0,3-3 0,-4 3 0,2-1 0,0-1 0,1 2 0,-1-1 0,2-1 0,-1 2 0,2-1 0,-1 2 0,1-1 0,-1-1 0,-1 1 0,1-2 0,-2 1 0,1 1 0,1-2 0,-3 3 0,3 0 0,-2-1 0,3 1 0,-1-1 0,1-1 0,-3 1 0,3-2 0,-5 3 0,4-2 0,-3 1 0,3-2 0,-2 3 0,3-1 0,-3 1 0,2 0 0,-1-1 0,2-1 0,-3 1 0,2-2 0,-1 3 0,1-1 0,1 1 0,-1 0 0,1-3 0,0 2 0,-1-3 0,-1 3 0,1-4 0,-4 4 0,4-3 0,-1 3 0,2-1 0,-1 1 0,1 1 0,-1-1 0,-1 1 0,1-3 0,-4 2 0,4-3 0,-1 3 0,2-1 0,-1 1 0,1-1 0,-3 1 0,2-4 0,-3 4 0,3-3 0,-1 3 0,1-4 0,-1 5 0,1-5 0,-2 4 0,3-1 0,-1-1 0,-1 2 0,1-3 0,-1 3 0,1-4 0,-1 4 0,1-3 0,-2 3 0,3-1 0,-1-1 0,-1 2 0,1-3 0,-1 3 0,1-4 0,1 4 0,-3-1 0,2-1 0,-1 2 0,2-1 0,-3 2 0,2-3 0,-1 0 0,1 0 0,-1 1 0,1-1 0,-4 2 0,4-1 0,-1 1 0,0 1 0,1 0 0,-4-1 0,4-1 0,-3 1 0,3-2 0,-2 1 0,1 1 0,1-3 0,-4 3 0,5-2 0,-3 3 0,3-3 0,-3 2 0,2-1 0,-1-1 0,-1 2 0,2-1 0,-1 0 0,0 1 0,1-4 0,-4 4 0,4-1 0,-1 1 0,1 1 0,1 0 0,-1-1 0,1 1 0,-2-1 0,1-1 0,-2 1 0,1-2 0,1 1 0,-4 1 0,4-1 0,-3 1 0,3-1 0,-3 1 0,3-2 0,-2 3 0,3-1 0,-3 1 0,2-2 0,-1 1 0,-1-2 0,2 3 0,-3-1 0,3-1 0,-1 1 0,-1-1 0,2 1 0,-3 1 0,3-1 0,-4 1 0,4-1 0,-3 1 0,3-2 0,-1 1 0,-1-2 0,0 3 0,0-3 0,1 2 0,-1-1 0,2 2 0,-1-3 0,-1 2 0,2-3 0,-3 3 0,3-4 0,-3 4 0,3-3 0,-2 3 0,1-2 0,1 1 0,-4 1 0,4-1 0,-1 1 0,1-1 0,1 1 0,0-2 0,-1 1 0,1-1 0,-1 0 0,1 0 0,0 3 0,-1-2 0,1 1 0,-1-4 0,1 2 0,-1 0 0,1 1 0,0 1 0,-1 1 0,1 0 0,-1-3 0,-1 2 0,1-3 0,-2 3 0,3-2 0,0 1 0,-1 1 0,1-4 0,-1 4 0,1-3 0,0 1 0,-1 0 0,-1 1 0,1-1 0,-2 0 0,3 0 0,-1-1 0,-1 3 0,1-4 0,-1 4 0,1-1 0,1-1 0,-1 3 0,1-5 0,0 4 0,-1-1 0,1-1 0,-3 2 0,2-1 0,-1-1 0,1 0 0,1 0 0,0 1 0,-3 2 0,2-3 0,-1 2 0,1-3 0,1 3 0,-1-4 0,-1 4 0,1-3 0,-1 3 0,1-2 0,1 3 0,-1 0 0,1-3 0,0 2 0,1-1 0,-1 1 0,2-1 0,-3-1 0,1 0 0,0 1 0,-1-1 0,1 2 0,-1-3 0,1 1 0,0-2 0,-3 2 0,2-2 0,-1 2 0,1 0 0,1-1 0,-1 3 0,1-4 0,0 4 0,-1-3 0,1 1 0,-1 0 0,1-1 0,-1 3 0,1-4 0,0 4 0,-1-1 0,1 1 0,-1-1 0,1 1 0,0-4 0,-1 5 0,1-5 0,-1 4 0,1-3 0,-1 1 0,-1 0 0,1-2 0,-1 4 0,1-1 0,1 1 0,-1-1 0,1 1 0,0-1 0,-1-1 0,-1 2 0,1-3 0,-2 1 0,3 0 0,5 1 0,-4 0 0,5-1 0,-7 0 0,1-1 0,-1 1 0,1 0 0,1 0 0,0 1 0,0 1 0,-1-2 0,-1 1 0,-1 1 0,1-3 0,-4 3 0,5-4 0,-3 4 0,3-3 0,-3 3 0,2-4 0,-1 4 0,1-1 0,1-1 0,0 1 0,-1-1 0,1-2 0,-1 4 0,1-3 0,-1 3 0,1-4 0,0 2 0,-1 0 0,1-1 0,-1 1 0,1-2 0,-3 2 0,3-2 0,-3 4 0,3-3 0,-1 3 0,1-1 0,-1-1 0,1 0 0,0 0 0,-1-1 0,1 3 0,1-2 0,-1 3 0,2-1 0,-2-1 0,-1-1 0,1 0 0,-1-1 0,1 3 0,0-4 0,-1 2 0,1 0 0,1 1 0,-1-1 0,2 0 0,-4 0 0,1-1 0,-2 1 0,3 0 0,-1-1 0,1 3 0,-1-4 0,-1 4 0,1-3 0,-1 1 0,-1 0 0,2-2 0,-1 4 0,1-3 0,1 3 0,0-2 0,-1 1 0,1 1 0,-1-3 0,1 3 0,-1-4 0,1 4 0,0-3 0,-1 3 0,1-4 0,-1 4 0,1-3 0,0 3 0,-1-1 0,1-1 0,-1 0 0,1-2 0,-1 2 0,1-1 0,0 3 0,-1-4 0,1 2 0,-1-2 0,1 0 0,-1 2 0,1-1 0,0 1 0,-1-2 0,1 2 0,-1-2 0,1 2 0,0-2 0,-1 0 0,1 2 0,-1-1 0,1 1 0,-1 0 0,1-1 0,0 1 0,-1 0 0,1-2 0,-1 2 0,1-2 0,0 2 0,-1-1 0,1 1 0,-3 0 0,2-2 0,-1 2 0,1 0 0,1-1 0,0 1 0,-1-2 0,1 2 0,-1-2 0,1 2 0,-1-2 0,1 3 0,0-3 0,-1 4 0,1-3 0,-1 1 0,1-2 0,0 2 0,-1-2 0,1 4 0,-1-3 0,1 3 0,-1-2 0,1 1 0,0 1 0,-1-4 0,1 5 0,-1-5 0,-1 4 0,1-3 0,-2 3 0,3-4 0,0 4 0,-1-3 0,1 3 0,-1-4 0,-13 2 0,6-2 0,-12-2 0,10 2 0,1-2 0,-1 2 0,1 0 0,-1 0 0,0 0 0,1 0 0,-1 0 0,1 0 0,-1 0 0,1-2 0,-1 1 0,0-1 0,3 0 0,-2 2 0,1-2 0,-1 0 0,-1 1 0,-2-3 0,2 2 0,-1-1 0,1-1 0,1 3 0,-1-3 0,0 4 0,1-2 0,-1 2 0,-1-2 0,1 1 0,-2-3 0,2 4 0,1-2 0,1 0 0,-1 1 0,2-1 0,-3 2 0,0-2 0,1 2 0,-1-3 0,1 1 0,-1 2 0,1-2 0,-1 2 0,0 0 0,1-2 0,-1 1 0,1-1 0,-1 2 0,0 0 0,1 0 0,1-2 0,-1 2 0,14 2 0,-8 1 0,11 1 0,-8 1 0,-1-3 0,3 3 0,-2-3 0,2 2 0,-1-1 0,-1-1 0,2 2 0,0-3 0,-4 3 0,3-4 0,-4 3 0,3-1 0,0-2 0,-1 4 0,3-1 0,0-1 0,2 2 0,-2-3 0,2 1 0,-4-2 0,1 0 0,-3 2 0,1-2 0,-1 2 0,1-2 0,1 0 0,-1 0 0,1 0 0,0 0 0,-1 0 0,1 0 0,-1 0 0,1 2 0,-1-1 0,1 1 0,0-2 0,-1 2 0,1-1 0,-1 1 0,1-2 0,-1 0 0,1 0 0,0 2 0,-1-2 0,1 2 0,-1-2 0,1 0 0,0 0 0,-1 0 0,1 0 0,-1 2 0,1-1 0,-1 1 0,1-2 0,0 2 0,-1-2 0,1 2 0,-1-2 0,1 0 0,0 0 0,-1 0 0,1 0 0,-1 2 0,1-1 0,-1 1 0,1-2 0,0 0 0,-1 0 0,1 0 0,-1 2 0,1-2 0,-1 2 0,1-2 0,0 0 0,-1 3 0,1-3 0,-1 2 0,1-2 0,0 0 0,-1 0 0,1 2 0,-1-1 0,1 1 0,-1-2 0,1 0 0,0 0 0,-1 2 0,1-2 0,-1 4 0,1-3 0,0 1 0,-15-2 0,7 0 0,-12 0 0,10 0 0,-1 0 0,-1 0 0,-2 0 0,1 0 0,2 0 0,1-2 0,1 1 0,-1-1 0,0 2 0,1 0 0,-1 0 0,1 0 0,-1 0 0,1 0 0,-1 0 0,2 2 0,1 1 0,2 1 0,2-1 0,1 1 0,2-1 0,-1 1 0,1 1 0,-1-1 0,3 1 0,-2-1 0,4 1 0,-2 0 0,0-3 0,0 2 0,-3-3 0,1 1 0,-1-2 0,1 0 0,-1 2 0,1-2 0,0 2 0,-1-2 0,1 0 0,-1 0 0,1 0 0,0 0 0,-1 0 0,-1 2 0,1-1 0,0 1 0,1-2 0,2 0 0,-2 0 0,-1 0 0,1-2 0,-1 1 0,1-1 0,-1 2 0,1 0 0,0 0 0,-1 0 0,1 0 0,-1 0 0,1 0 0,0 0 0,-1 0 0,1 0 0,-1 0 0,1 2 0,-1-1 0,1 1 0,0-2 0,-1 0 0,1 0 0,-1 0 0,1 0 0,0 0 0,-1 0 0,1 0 0,-1 0 0,1 0 0,-1 0 0,1 0 0,2 0 0,-2 0 0,1 0 0,-1 0 0,-1 0 0,1 2 0,0-2 0,-1 3 0,1-3 0,-1 0 0,1 0 0,0 2 0,-1 0 0,1 1 0,-1-1 0,1-2 0,-1 0 0,1 2 0,0-2 0,-1 2 0,1 0 0,-1-1 0,3 3 0,-2-4 0,2 2 0,-3 0 0,1-1 0,-1 1 0,1-2 0,0 0 0,-1 0 0,-14 0 0,7 0 0,-11 0 0,7 0 0,0 0 0,0 0 0,-2 0 0,4 0 0,-4 0 0,4 0 0,-1 0 0,1 0 0,-2-2 0,2 1 0,-1-1 0,1 2 0,1 0 0,-1-2 0,0 2 0,1-2 0,-1 2 0,1 0 0,-1 0 0,1 0 0,-1 0 0,0 0 0,1 0 0,-1 0 0,1 0 0,-1 0 0,3 2 0,0 0 0,2 3 0,0 0 0,2-1 0,0-1 0,3 1 0,-1-4 0,1 2 0,-1 0 0,1-1 0,0 1 0,-1-2 0,1 0 0,-1 0 0,1 0 0,5 0 0,-2 0 0,9 0 0,-7 0 0,3 0 0,-6-2 0,0 1 0,-3-1 0,1 2 0,-1-2 0,1 2 0,-1-4 0,1 3 0,0-1 0,-1 0 0,1 2 0,-1-2 0,1 2 0,0 0 0,-1 0 0,1 0 0,-1 0 0,1 0 0,-1 0 0,1 0 0,2 0 0,-2 0 0,1 0 0,-1 0 0,-1 0 0,1 0 0,0 0 0,-1 0 0,1 0 0,-1 0 0,1 0 0,0 0 0,-1 2 0,1-2 0,-1 2 0,1 0 0,-1-1 0,1 1 0,0-2 0,-1 2 0,1-2 0,-1 2 0,1-2 0,0 0 0,-1 0 0,1 0 0,-1 0 0,1 0 0,-1 0 0,1 0 0,0 0 0,-1 0 0,1 0 0,-1 2 0,1-1 0,-1 1 0,-1 0 0,1-2 0,-3 5 0,1-3 0,-2 3 0,-2-3 0,-1 2 0,-2-3 0,1 1 0,-1-2 0,3 2 0,-2-2 0,1 2 0,-1 0 0,-1-1 0,0 1 0,1 0 0,-1-1 0,1 3 0,-1-4 0,1 2 0,-1-2 0,0 2 0,1-1 0,-3 1 0,2-2 0,-2 0 0,3 0 0,-1 0 0,3-2 0,-2 1 0,1-1 0,-1 0 0,-1 2 0,0-2 0,1 2 0,-1 0 0,1 0 0,-1 0 0,0 0 0,3-2 0,-2 1 0,1-1 0,-1 2 0,-1 0 0,1 0 0,-1 0 0,0 0 0,1 0 0,-1 0 0,1 0 0,1-2 0,11 1 0,-1-1 0,8 0 0,-2-1 0,-3 1 0,3-1 0,-4 1 0,0 1 0,0-1 0,-1 2 0,-2 0 0,-1 0 0,-1 0 0,3 0 0,0-2 0,2 2 0,0-2 0,1 2 0,-3 0 0,-1 0 0,-1 0 0,-3-2 0,3 1 0,-3 1 0,3 1 0,-1 1 0,1-2 0,-1 2 0,1-2 0,0 2 0,-1 0 0,1-1 0,-1 3 0,1-3 0,-1 1 0,1 0 0,0-2 0,-1 2 0,1 0 0,-1-1 0,1 1 0,0 0 0,-1-2 0,1 2 0,-1-2 0,1 0 0,-1 0 0,1 0 0,0 0 0,-1 0 0,1 0 0,-1 2 0,1-1 0,0 1 0,-1-2 0,1 0 0,-1 0 0,1 0 0,-1 0 0,1 0 0,0 0 0,-1 0 0,1 0 0,-1 0 0,1 0 0,-1 0 0,1 0 0,0 0 0,-1 0 0,1-2 0,-1 1 0,1-1 0,0 0 0,-1 2 0,1-2 0,-1 0 0,3-1 0,-2 1 0,2 0 0,-3 0 0,1 1 0,-1-1 0,1 2 0,-1 0 0,1 0 0,0 0 0,-1 0 0,1-2 0,-1 1 0,1-1 0,0 2 0,-1 0 0,1 0 0,-1 0 0,3 0 0,4-2 0,3 1 0,3-4 0,1 4 0,-1-1 0,-3 2 0,-3 0 0,-5 0 0,-1 0 0,0 0 0,-1 0 0,1 0 0,-1 0 0,1 0 0,-1 2 0,1-2 0,2 2 0,0-2 0,2 0 0,4 0 0,-5 0 0,2 0 0,-5 0 0,-1 0 0,1 0 0,-1 0 0,1 0 0,0 0 0,-1 0 0,1 0 0,5 0 0,-4 2 0,4-1 0,-5 1 0,0-2 0,-1 0 0,-1 2 0,-1 0 0,-2 3 0,2-2 0,-2 1 0,2-2 0,-2 3 0,0-1 0,0 1 0,0 0 0,0-1 0,0 1 0,0-1 0,-2-1 0,0-1 0,-3-2 0,1 0 0,-1 2 0,0-2 0,1 2 0,-1-2 0,1 0 0,-1 0 0,1 0 0,-1 0 0,0-2 0,1 2 0,-1-2 0,1 2 0,-1-2 0,-2 1 0,2-1 0,-1 2 0,1 0 0,1 0 0,-1 0 0,0 0 0,1 0 0,-1-2 0,1 2 0,-1-2 0,1 2 0,-1 0 0,0 0 0,1 0 0,-1 0 0,1 0 0,-1 0 0,0 0 0,1 0 0,-1-2 0,1 1 0,-1-1 0,1 2 0,-1 0 0,0 0 0,1 0 0,-1 0 0,1 0 0,-1 0 0,1 0 0,-1 0 0,0 0 0,1 0 0,-1 0 0,-1 0 0,0 0 0,0 0 0,1 2 0,1-1 0,-1 1 0,1-2 0,-1 0 0,0 0 0,1 2 0,-1-2 0,1 2 0,-1-2 0,0 0 0,1 2 0,-1-1 0,1 1 0,-1-2 0,1 0 0,-1 0 0,0 2 0,1-2 0,-1 2 0,1-2 0,-3 2 0,2-1 0,-2 1 0,3-2 0,-1 0 0,1 0 0,-1 2 0,0-1 0,1 1 0,-1-2 0,1 0 0,-1 0 0,1 0 0,-1 0 0,0 0 0,1 0 0,-1 0 0,1 0 0,-1 0 0,0 2 0,1-2 0,-1 2 0,1-2 0,-1 0 0,1 0 0,-1 0 0,0 0 0,1 0 0,-1 0 0,1 0 0,-1 0 0,1 0 0,-1-2 0,0 2 0,1-2 0,-1 2 0,1 0 0,-1 0 0,0 0 0,1 0 0,-1-2 0,1 1 0,-1-1 0,1 2 0,13-2 0,-6 1 0,12-1 0,-8 2 0,0-2 0,6 2 0,-3-2 0,6 2 0,-8 0 0,3 0 0,-7 0 0,1 0 0,-1 0 0,1 0 0,0 0 0,-1 0 0,1 0 0,1 0 0,-1 0 0,2 0 0,-2 0 0,-1 0 0,-1-2 0,1 1 0,-2-1 0,3 2 0,0 0 0,-1 0 0,1 0 0,-1 0 0,1 0 0,-1 0 0,1 0 0,0 0 0,-1 0 0,1 0 0,-1 0 0,1 0 0,0 0 0,-1 0 0,1 0 0,-1 0 0,1 0 0,-1 0 0,1 2 0,0-1 0,-1 1 0,1-2 0,-1 0 0,1 0 0,0 0 0,-1 2 0,1-2 0,-1 2 0,1-2 0,-1 0 0,1 0 0,0 0 0,-1 0 0,1 0 0,-1 2 0,1-1 0,-1 1 0,1-2 0,0 2 0,-1-1 0,-1 3 0,1-4 0,-2 2 0,1 0 0,1-1 0,-1 1 0,1-2 0,1 0 0,-1 0 0,1 0 0,-1 0 0,1 0 0,0 0 0,-1 2 0,1-2 0,-1 2 0,1-2 0,0 0 0,-1 0 0,1 2 0,-1-1 0,1 1 0,-1-2 0,1 0 0,0 0 0,-1 0 0,1 0 0,-1 0 0,1 0 0,-1 0 0,1 0 0,0 0 0,-1 0 0,1 0 0,-1-2 0,3 1 0,-2-1 0,2 2 0,-3 0 0,1 0 0,-1 0 0,-13 0 0,4 0 0,-16-2 0,7 1 0,-4-4 0,1 2 0,-1-1 0,5 0 0,0 3 0,6-1 0,0 2 0,-2-2 0,4 2 0,-4-2 0,4 2 0,1 0 0,-1 0 0,1 0 0,1-2 0,1-1 0,2-2 0,0-1 0,2 1 0,1-2 0,1 1 0,1 0 0,-1 0 0,1 1 0,0 1 0,-1-1 0,1 3 0,-3-3 0,2 3 0,-1-3 0,1 3 0,3-4 0,-2 3 0,2-4 0,-3 2 0,1 1 0,0-1 0,-1 1 0,1-1 0,-1 1 0,1-1 0,-1 0 0,1 1 0,0-1 0,-1 1 0,1-1 0,-1 0 0,1 1 0,0-1 0,-1 1 0,1 1 0,-3-1 0,2 2 0,-1-3 0,1 0 0,1 1 0,0-1 0,-1 1 0,1-1 0,-1 1 0,1-3 0,-1 2 0,1-2 0,0 3 0,-1-3 0,1 2 0,-1-2 0,1 1 0,0 1 0,-1-2 0,1 0 0,-1 2 0,1-3 0,-1 1 0,2-6 0,-2 5 0,2-8 0,-1 7 0,0-7 0,1 2 0,2-8 0,-2 4 0,1 0 0,-1 1 0,-1 7 0,0-6 0,1 2 0,-1 0 0,1-2 0,-1 2 0,1-4 0,0 1 0,-1-15 0,2 4 0,1-19 0,-3 6 0,3-7 0,-7 1 0,3-8 0,-4-1 0,-4-7 0,-2 1 0,-4-1 0,-1 0 0,1 0 0,-1 1 0,1-1 0,-6-7 0,4 6 0,-8-6 0,-9-14 0,1 23 0,-10-15 0,10 33 0,-1-4 0,1 4 0,-5 0 0,-3-6 0,-4 3 0,-2-6 0,0-1 0,2 7 0,0 2 0,2 6 0,0 4 0,0 1 0,0 4 0,2 10 0,8 3 0,-3 8 0,5 1 0,-7-2 0,1 1 0,-1 4 0,-13 5 0,-3 5 0,-14-1 0,0 5 0,1-4 0,6 4 0,8-1 0,8-1 0,13-4 0,6 1 0,10-3 0,4 1 0,3 1 0,-1-2 0,1 3 0,-1-1 0,0 1 0,0 5 0,0 2 0,-1 6 0,0-1 0,-1 7 0,4-4 0,3 18 0,4-10 0,8 12 0,1-7 0,9 2 0,-1-5 0,5 0 0,-1-5 0,-1-1 0,7 2 0,-2-4 0,6-4 0,5-6 0,-6-3 0,20-4 0,-18-2 0,4-5 0,-16-2 0,-12-1 0,2-6 0,-9 3 0,6-8 0,-5 2 0,2-4 0,-1-6 0,0-2 0,1-6 0,-3-1 0,-1 0 0,-8 1 0,1 6 0,-5-5 0,-1 12 0,-1-5 0,-8 3 0,0 0 0,-13-6 0,-12-1 0,-9 3 0,-17-1 0,-9 9 0,-9 0 0,-20 5 0,19 3 0,-3 1-744,21 1 1,-1 0 743,-26-3 0,2 2 0,34 4 0,4 1-53,-1 0 1,1 0 52,-31 3 0,5 5 0,40-1 0,5 4 0,27-5 1478,0 1-1478,7-1 114,-1 2-114,0-1 0,1 1 0,-1-1 0,1 1 0,-1-1 0,1 1 0,-1 0 0,0 1 0,1-3 0,-1 1 0,1-4 0,-1 2 0,0-1 0,1 1 0,-1-2 0,1 0 0,-1 0 0,-5 0 0,-2 0 0,-27-4 0,10 0 0,-25-5 0,13 0 0,-7 0 0,1-5 0,-1-1 0,5-8 0,-4-2 0,4 1 0,-1-4 0,4 13 0,5-2 0,9 10 0,2-3 0,7 4 0,-1-3 0,1 4 0,-1-1 0,1-3 0,-1 3 0,4-2 0,3 3 0,3 0 0,2-5 0,-3 4 0,2-7 0,-3 6 0,-2-3 0,-2 0 0,-7-8 0,7 6 0,-2-4 0,6 3 0,3 5 0,1-3 0,1 7 0,1-1 0,-1-2 0,0 2 0,1-1 0,-1 1 0,1 1 0,-1-1 0,3 0 0,-3 1 0,3-1 0,-3 1 0,1-1 0,-1 0 0,1 1 0,-5-3 0,3 2 0,-4-1 0,3 1 0,-3 0 0,1 1 0,0-1 0,2 1 0,0-1 0,3 0 0,-1 1 0,1-1 0,-3-1 0,2 1 0,-2-2 0,3 2 0,-1 1 0,1-1 0,-1 1 0,0-1 0,1 1 0,-3-3 0,2 2 0,-4-4 0,-1 1 0,-2-5 0,-8-5 0,11 3 0,-11-2 0,14 10 0,-4-1 0,5 3 0,1 1 0,1-1 0,-1 3 0,2 0 0,-3 2 0,1-2 0,-1 1 0,0-1 0,1 0 0,-1 0 0,1-1 0,-1-1 0,0 3 0,1-3 0,-3 4 0,2-4 0,-1 1 0,1 1 0,0-2 0,1 3 0,-1-3 0,1 3 0,1-3 0,-1 4 0,1-4 0,-1 3 0,-1-3 0,1 4 0,-1-4 0,1 1 0,-1-1 0,0 1 0,3-1 0,-2 3 0,3-3 0,-3 2 0,4-3 0,-4 1 0,3-1 0,-3 3 0,4-3 0,-5 3 0,3-3 0,-1 1 0,-1 1 0,4-1 0,-2 2 0,2-3 0,2 2 0,0 1 0,3 2 0,0 0 0,-1 0 0,1 0 0,-1 0 0,1 0 0,-1 0 0,1 0 0,0 0 0,-1 0 0,1 0 0,-1 0 0,1 0 0,-1 0 0,1 0 0,0 0 0,-1 0 0,1 0 0,-1 0 0,1 0 0,0-2 0,-1 2 0,1-2 0,-1 2 0,1 0 0,-1 0 0,1 0 0,0 0 0,-1 0 0,1 0 0,-1 0 0,1 0 0,-3-2 0,3 1 0,-3-1 0,3 0 0,-1 2 0,1-2 0,-3 4 0,-10-2 0,4 2 0,-9-2 0,8 0 0,1 0 0,-1 0 0,3-2 0,-2 2 0,1-2 0,-2 2 0,1 0 0,-1 0 0,1 0 0,-1 0 0,1 0 0,-1-2 0,9-3 0,-3 2 0,8-1 0,-7 2 0,2 1 0,-3-3 0,3 4 0,-2-2 0,3 2 0,-2-2 0,1 1 0,-2-3 0,3 4 0,-1-2 0,1 2 0,-3-2 0,3 1 0,-3-1 0,3 2 0,-3-2 0,2 1 0,-1-1 0,1 2 0,1-2 0,2 2 0,-2-4 0,1 3 0,-1-1 0,-1 2 0,3 0 0,-2 0 0,2 0 0,-3 0 0,3 0 0,0-2 0,2 2 0,0-4 0,4 3 0,-3-3 0,3 4 0,-6-4 0,0 3 0,-2-1 0,-1 2 0,-1-2 0,1 1 0,-2-1 0,3 2 0,0 0 0,-1 0 0,1-2 0,-1 2 0,1-4 0,1 3 0,5-3 0,-1 3 0,7-4 0,-9 2 0,8 0 0,-8 1 0,5 0 0,-6 1 0,0-1 0,-3 2 0,1 0 0,-1 0 0,1 0 0,2 0 0,-2 0 0,1 0 0,-1 0 0,0 0 0,-1 0 0,1 0 0,-1 0 0,1 0 0,-1 0 0,1 0 0,0 0 0,-1 0 0,3 0 0,-2 0 0,4 0 0,-4 0 0,1 0 0,-1 0 0,-1 0 0,1 0 0,0 0 0,-1 0 0,1 0 0,-1 0 0,1 0 0,9 0 0,-1-2 0,9 1 0,-9-3 0,0 3 0,-6-1 0,0 2 0,-2 0 0,-1-2 0,1 1 0,-1-1 0,1 2 0,0 0 0,-1-2 0,1 2 0,-1-4 0,3 3 0,-2-3 0,2 4 0,-1-2 0,-1 2 0,2 0 0,-4-2 0,1 1 0,-2-1 0,3 2 0,-1 0 0,1 0 0,-1-2 0,3 2 0,0-5 0,0 5 0,2-2 0,-4 0 0,4 1 0,-4-3 0,1 4 0,-1-2 0,0 2 0,-1-2 0,1 1 0,-1-1 0,7 0 0,-5 1 0,4-2 0,-5 3 0,-1-2 0,1 2 0,-1-2 0,1 2 0,-1 0 0,1 0 0,0 0 0,-1 0 0,1 0 0,-1-2 0,3 1 0,-2-3 0,2 4 0,-1-2 0,-1 0 0,2 1 0,-2-1 0,-1 2 0,1 0 0,-1 0 0,1 0 0,-1 0 0,1 0 0,0 0 0,-1 0 0,1 0 0,-1-2 0,1 1 0,0-1 0,-1 0 0,1 2 0,-1-2 0,1 0 0,-1 1 0,1-1 0,0 0 0,-1 2 0,1-2 0,-1 2 0,1-2 0,0 1 0,-1-3 0,1 4 0,-1-2 0,1 0 0,-1 1 0,1-1 0,0 2 0,-1-2 0,1 1 0,-1-1 0,1 2 0,-1 0 0,1 0 0,0-2 0,-1 2 0,1-2 0,-1 2 0,1 0 0,0 0 0,-1 0 0,1 2 0,-1-2 0,1 2 0,-1-2 0,3 0 0,4 3 0,3-2 0,3 1 0,1 0 0,-4-1 0,-3 3 0,-4-4 0,-1 2 0,-3 0 0,4-1 0,-5 1 0,3-2 0,-1 0 0,1 0 0,-1 0 0,1 2 0,0-1 0,-1 1 0,1-2 0,-1 0 0,1 2 0,0-2 0,-1 2 0,1-2 0,-3 2 0,2-1 0,-1 1 0,1-2 0,1 0 0,0 0 0,-1 0 0,1 0 0,-1 0 0,1 0 0,-1 0 0,1 0 0,0 0 0,-1 0 0,1 0 0,-1 0 0,1 0 0,0 0 0,1-2 0,1 1 0,6-3 0,-3 1 0,3-2 0,-6 2 0,0 1 0,-5 0 0,2 2 0,-13-2 0,7 2 0,-11 0 0,9 0 0,-1 2 0,1-2 0,-1 4 0,0-3 0,1 3 0,-1-2 0,-1 3 0,-1-1 0,-3 1 0,-3 0 0,0 0 0,-5 1 0,1 0 0,-1 0 0,1 0 0,-1 0 0,1-3 0,-1 2 0,1-4 0,5 1 0,-1 0 0,8-1 0,-1 3 0,1-4 0,1 2 0,-1-2 0,0 0 0,-1 3 0,-1-3 0,-2 4 0,-1-3 0,-3 3 0,0-3 0,-5 4 0,1-2 0,-8 1 0,0 2 0,-8-5 0,-6 7 0,-23 1 0,9 2 0,-10 2 0,24-4 0,13-2 0,2-3 0,12 1 0,2-5 0,5 2 0,3 0 0,-2-1 0,1 1 0,-1-2 0,-1 2 0,0-2 0,1 4 0,-1-3 0,1 3 0,-1-4 0,1 4 0,-3-1 0,2 2 0,-2-1 0,-3-1 0,4 1 0,-7-4 0,3 5 0,-4-4 0,-4 4 0,1-5 0,-8 6 0,-2-2 0,0-1 0,3 1 0,10-4 0,1 0 0,4 0 0,0 0 0,2 0 0,0 0 0,1 0 0,1 0 0,-4 0 0,-2 0 0,1 0 0,-1 2 0,5-1 0,1 1 0,1-2 0,-1 0 0,0 0 0,1 2 0,-1-2 0,1 2 0,-3 0 0,-4 1 0,3 2 0,-4-2 0,5 1 0,0-3 0,0 1 0,0 0 0,2-2 0,-1 2 0,1 0 0,4-1 0,8 1 0,5-2 0,5-3 0,7-1 0,2-3 0,7-1 0,-1 0 0,1-1 0,-1 1 0,1 0 0,0 0 0,-7 1 0,4-1 0,-4 1 0,7-1 0,0 0 0,-8 0 0,6 1 0,-5-1 0,14 0 0,-6-1 0,5 1 0,-13 1 0,5-1 0,-16 4 0,3-2 0,-11 6 0,-3-2 0,1 2 0,-1-2 0,1 1 0,-1-1 0,3 0 0,0 2 0,0-2 0,6-1 0,-2 0 0,7-3 0,-1 0 0,1 0 0,6 0 0,-5 2 0,12-3 0,-11 3 0,4 0 0,-7-1 0,-5 4 0,0-1 0,-7 2 0,2-2 0,-2 1 0,-1-1 0,1 0 0,-1 1 0,1-1 0,0 2 0,-1-2 0,1 2 0,1-2 0,-1 2 0,4-2 0,-4 1 0,4-3 0,-4 4 0,4-4 0,-2 3 0,0-1 0,-1 2 0,-1-2 0,0 2 0,-1-2 0,1 2 0,-1 0 0,1 0 0,2-2 0,-2 1 0,1-1 0,-1 2 0,-1 0 0,3-2 0,-2 1 0,2-1 0,-3 2 0,1 0 0,-1 0 0,1 0 0,-2-2 0,1 2 0,-2-2 0,3 2 0,-1-2 0,1 1 0,0-1 0,-1 0 0,1 2 0,-1-2 0,1 2 0,-1-2 0,1 1 0,0-3 0,-1 4 0,1-3 0,-1 3 0,1 0 0,-1 0 0,1-2 0,0 2 0,-1-4 0,3 3 0,-2-3 0,4 2 0,1-3 0,-2 2 0,3-2 0,-7 5 0,3-2 0,-2 0 0,7-1 0,-6 0 0,5-2 0,-5 3 0,-1-1 0,8 1 0,-7 0 0,6 2 0,-7-4 0,2 3 0,-2-1 0,-1 2 0,1 0 0,-1 0 0,1 0 0,-1 0 0,1 0 0,0 0 0,-1 0 0,1-2 0,-1 1 0,1-3 0,2 4 0,-2-2 0,3 2 0,-1 0 0,3-2 0,-3 1 0,-1-1 0,-1 2 0,-1 0 0,1 0 0,-15 0 0,7 2 0,-11-1 0,9 1 0,0-2 0,1 0 0,-1 0 0,1 0 0,-1 0 0,0 0 0,1 0 0,-1 2 0,1-2 0,-1 2 0,1-2 0,-3 2 0,2 1 0,-2 0 0,1 1 0,-1-2 0,-3 1 0,1 1 0,-4-1 0,3 2 0,-6 0 0,6 0 0,-3 0 0,4 0 0,-4 0 0,3-2 0,-3-1 0,1 2 0,3-3 0,0 5 0,0-5 0,4 3 0,-7-4 0,4 5 0,-5-5 0,6 4 0,0-3 0,2 1 0,1-2 0,-1 0 0,1 0 0,-1 0 0,0 0 0,1 0 0,1-2 0,-1 1 0,2-1 0,-3 0 0,1 2 0,-1-3 0,0 1 0,1 2 0,-1-4 0,1 1 0,-1 1 0,0 0 0,3 0 0,0-1 0,4-1 0,0-1 0,1 0 0,1 1 0,-1-1 0,1 1 0,1-1 0,-3 1 0,2 1 0,-1 1 0,2 2 0,-1 0 0,1 0 0,-1 0 0,1 2 0,-1-2 0,3 3 0,-2-3 0,4 0 0,-2 0 0,2 0 0,0 0 0,4 0 0,1 0 0,0 0 0,2 0 0,-2 0 0,0 0 0,-1 2 0,-4-2 0,-2 2 0,0-2 0,-3 0 0,1 0 0,1 0 0,0 0 0,2 0 0,-1 0 0,2 0 0,1 0 0,-3-2 0,1 2 0,-3-2 0,4-1 0,-4 1 0,2-3 0,-1 3 0,0 0 0,0 2 0,-1 0 0,-1 0 0,1 0 0,-1 0 0,1 0 0,0 0 0,-1 0 0,1 0 0,-1 0 0,3 0 0,0-2 0,2 1 0,4-1 0,1 2 0,0 0 0,2-2 0,-8 1 0,5-2 0,-8 1 0,1 2 0,-1-2 0,0 2 0,1-2 0,-1 1 0,2-1 0,-2 2 0,-1 0 0,1 0 0,-1 0 0,1 0 0,-1 0 0,1-2 0,0 2 0,-1-2 0,1 0 0,-1 1 0,1-1 0,0 2 0,-1 0 0,1-2 0,5-1 0,2 0 0,5-2 0,1 4 0,-1-1 0,-5 0 0,-2 1 0,-3-1 0,-2 0 0,2 2 0,-3-2 0,1 2 0,-1 0 0,1 0 0,0 0 0,-1-2 0,7 1 0,0-4 0,7 5 0,6-3 0,-5 3 0,5 0 0,-6-2 0,4 1 0,-8-2 0,3 3 0,-8-2 0,4 2 0,-3-2 0,3 0 0,-4 1 0,1-1 0,-3 2 0,-1 0 0,-1-2 0,0 2 0,1-2 0,-1 2 0,4 0 0,-4-2 0,7 1 0,-4-3 0,5 1 0,0-2 0,-3 1 0,3 1 0,-4 0 0,-2 1 0,0 2 0,-2-2 0,-1 2 0,1 0 0,-1 0 0,1-2 0,2 1 0,-2-1 0,5 0 0,-4 2 0,3-2 0,-5 2 0,1-2 0,-1 1 0,3-3 0,0 4 0,6-2 0,1-1 0,3 2 0,1-1 0,-1 2 0,-3 0 0,3 0 0,-4-3 0,5 2 0,-1-1 0,-3 0 0,-1 1 0,-6-3 0,0 4 0,-3-2 0,-17 2 0,3 2 0,-10-1 0,10 2 0,6-3 0,-1 2 0,0-2 0,1 2 0,-1-2 0,1 0 0,-1 2 0,0-1 0,1 1 0,-1-2 0,1 2 0,-1-2 0,1 2 0,-1-2 0,0 0 0,-1 2 0,1-1 0,-2 1 0,2 0 0,1-2 0,-3 2 0,-4 1 0,-2-2 0,-5 4 0,1-4 0,-1 4 0,4-3 0,-2 2 0,6-2 0,-7 0 0,3-2 0,0 4 0,-3-3 0,3 1 0,2 0 0,0-2 0,7 4 0,-2-3 0,3 1 0,-1-2 0,1 0 0,-1 0 0,-2 0 0,2 0 0,-1 2 0,1-2 0,-1 2 0,-2-2 0,-1 0 0,-4 0 0,5 0 0,-2 0 0,3 0 0,2 0 0,-1 0 0,1-2 0,1 2 0,-1-2 0,0 2 0,1 0 0,-3 0 0,-4 0 0,1 0 0,-3 0 0,6 0 0,1 0 0,5 0 0,8-2 0,1-1 0,5-1 0,0-1 0,-3 0 0,7-1 0,-7 1 0,1 0 0,-5 3 0,-1 0 0,-1 0 0,1 1 0,0-1 0,-1 2 0,1 0 0,-1 0 0,3 0 0,-2 0 0,4 0 0,-2 0 0,6-2 0,0 1 0,5-2 0,-1 3 0,1-2 0,0 1 0,-5-2 0,0 3 0,0-2 0,1 1 0,3-4 0,1 4 0,-1-1 0,1-1 0,-1 3 0,1-3 0,-4 3 0,-1 0 0,-1 0 0,2 0 0,4 0 0,1 0 0,-6 0 0,-1 0 0,-7 0 0,-5 0 0,-12 5 0,-2-2 0,-9 5 0,5-2 0,1 0 0,-1 0 0,1 0 0,-1-1 0,1 1 0,3 0 0,1-1 0,4-1 0,0 1 0,0-1 0,-4 2 0,-1-1 0,0 0 0,-3 1 0,4-1 0,-1 0 0,-3 1 0,4-1 0,-5 1 0,4-1 0,-2 1 0,6-1 0,-7 1 0,7-2 0,-7 2 0,7-3 0,-1 1 0,-5-1 0,7 2 0,-12 1 0,7-1 0,-3 1 0,-1 0 0,1 0 0,3-1 0,-3 1 0,7-2 0,-3-1 0,6 1 0,-1-3 0,3 3 0,-4-1 0,4-1 0,-4 2 0,2-3 0,-6 1 0,-1 0 0,-3 2 0,-1-1 0,1 2 0,-1-4 0,1 1 0,-7 2 0,-2-3 0,-7 2 0,-6 2 0,-2-4 0,-13 8 0,-9-8 0,-30 8 0,17-8 0,-1 8 0,17-4 0,24 0 0,-3-1 0,15-4 0,6 3 0,1-2 0,-1 1 0,4 0 0,4-1 0,3 1 0,6-2 0,8 0 0,5 0 0,6-3 0,-1 0 0,7-4 0,9-1 0,1 0 0,12-1 0,2-1 0,8 0 0,20 5 0,-3-5 0,19 4 0,-5-1 0,6-3 0,-29 6 0,0 1 0,31-3 0,-34 1 0,-2 0 0,12-1 0,5-5 0,-4 0 0,-1 0 0,-15 1 0,-10 5 0,-20-1 0,-2 2 0,-6-1 0,-1-1 0,-3 0 0,9 3 0,-7-1 0,8 3 0,-7-4 0,1 4 0,-1-4 0,1 2 0,-1 0 0,-3-2 0,-1 4 0,-4-1 0,0 2 0,1-2 0,-3 2 0,-1-4 0,-1 3 0,2-3 0,-2 4 0,3-4 0,-1 1 0,1 1 0,-2 0 0,-1-1 0,-1 3 0,1-2 0,-1 2 0,1-2 0,0 1 0,1-3 0,-1 4 0,4-4 0,-2 3 0,6-3 0,15-1 0,0-2 0,12-1 0,-7 0 0,0 3 0,-7-1 0,-2 3 0,-7 0 0,-3-2 0,3 5 0,-7-5 0,3 5 0,-4-4 0,4 1 0,-3 0 0,6-2 0,-2 2 0,0-3 0,1 1 0,-5 1 0,-1-1 0,-3 3 0,1-3 0,-2 3 0,2-3 0,-1 1 0,-1 1 0,2-1 0,-2 4 0,-1-2 0,-1 0 0,1 1 0,-4-3 0,2 1 0,-4-1 0,0 1 0,-3-1 0,1 4 0,-1-4 0,0 3 0,1-1 0,-1 0 0,1 2 0,-1-2 0,0 2 0,1 0 0,-1 0 0,1 0 0,-1 0 0,-1 0 0,-5 0 0,1 0 0,-7 0 0,7 0 0,-3 0 0,6 0 0,0 0 0,3 0 0,-1 0 0,1 0 0,-3 2 0,2 0 0,-4 1 0,4 1 0,-4-2 0,4 3 0,-1-3 0,1 2 0,1-3 0,-1 3 0,0-1 0,1-1 0,-1 0 0,-1 0 0,1 1 0,-2 1 0,0 1 0,2-3 0,-1 3 0,1-3 0,0 1 0,1 1 0,-1-4 0,1 2 0,-1-2 0,1 2 0,-3 1 0,2-1 0,-8 3 0,7-4 0,-4 1 0,6 0 0,-3-1 0,2 3 0,-2-4 0,1 2 0,1 0 0,-2-1 0,2 1 0,-1 0 0,-1-1 0,-3 1 0,-2 0 0,-2 1 0,0 1 0,-3 1 0,4-5 0,-5 6 0,1-6 0,-15 6 0,-3-2 0,-14 0 0,2 5 0,-1-8 0,7 3 0,8-2 0,9-1 0,12 2 0,2-3 0,5 0 0,1 0 0,-1 0 0,1 0 0,-1 0 0,1 0 0,-1 0 0,2 2 0,10-8 0,-1 5 0,7-8 0,0 4 0,1 0 0,3-1 0,1 0 0,-1 0 0,1 0 0,-1 0 0,-3 1 0,-1 0 0,-4 0 0,-2 1 0,0-1 0,-3 3 0,1-2 0,-1 1 0,3-2 0,0 1 0,2-1 0,1 1 0,2-1 0,2-1 0,4 0 0,-1 3 0,1-2 0,-7 4 0,0-1 0,-5 0 0,0 1 0,6-3 0,-6 3 0,6-2 0,-7 3 0,2 0 0,-2 0 0,-1 0 0,3 0 0,-2 0 0,1 0 0,1 0 0,-2-2 0,8 2 0,-5-2 0,8 2 0,-6 0 0,1 0 0,-4 0 0,-3 0 0,1 0 0,-1 0 0,1 0 0,0 0 0,-1 0 0,1-2 0,-1 1 0,1-1 0,0 2 0,-1 0 0,1-2 0,-1 2 0,1-2 0,1 2 0,0-2 0,2 1 0,-1-3 0,2 3 0,1-1 0,-1 2 0,-2 0 0,2 0 0,-4 0 0,1 0 0,-1 0 0,1 0 0,0 0 0,2 0 0,-3 0 0,2-2 0,-2 2 0,-1-2 0,1 2 0,5 2 0,-4-1 0,4 4 0,-5-3 0,0 1 0,-1-1 0,-1 0 0,1-2 0,-2 2 0,3 0 0,1-1 0,0 1 0,2 0 0,-3-1 0,4 1 0,-4-2 0,2 0 0,-3 0 0,1 0 0,-1 0 0,1 0 0,0 0 0,-1 0 0,1 0 0,-1 0 0,1 0 0,1 0 0,0 0 0,2 0 0,-1 0 0,2 0 0,-1 0 0,0-2 0,-1 1 0,3-3 0,-1 3 0,0-1 0,0 0 0,0 2 0,0-4 0,1 3 0,10-3 0,-4 3 0,6-2 0,-10 1 0,-4 2 0,-2-2 0,-1 0 0,-1 1 0,1-1 0,-1 2 0,1 0 0,0 0 0,-1-2 0,1 2 0,-1-2 0,3 2 0,0-2 0,2 1 0,-2-1 0,2 2 0,-4 0 0,2-2 0,-3 2 0,1-2 0,-1 2 0,3 0 0,-2 0 0,2 0 0,3-3 0,-3 3 0,3-2 0,-5 2 0,-1 0 0,3 0 0,-2-2 0,8 1 0,-5-3 0,8 4 0,-2-2 0,3-1 0,1 3 0,-4-3 0,2 0 0,-6 3 0,3-3 0,0 3 0,1-2 0,0 2 0,-3-2 0,-4 2 0,-2-3 0,-1 3 0,1-2 0,-1 2 0,1 0 0,0 0 0,-1-2 0,1 1 0,-1-1 0,1 0 0,-1 2 0,1-2 0,2 2 0,0-2 0,6 1 0,-3-3 0,3 4 0,-5-2 0,0 0 0,-3 1 0,2-1 0,-3 2 0,-1 2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18:52:56.1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0 522 24575,'19'-8'0,"0"0"0,-5-2 0,-5 4 0,2-4 0,-4 3 0,2-3 0,2-1 0,1 1 0,-1 1 0,0 0 0,0 0 0,2 1 0,-6 1 0,4 1 0,-3 2 0,0 0 0,0 1 0,-1-3 0,0 0 0,1 2 0,1-1 0,-2 0 0,1 2 0,-3-3 0,1 3 0,2-1 0,0 0 0,2 0 0,0 2 0,1-1 0,-2 2 0,0-1 0,-1 0 0,0-2 0,0-1 0,0 0 0,-1 1 0,1 1 0,2 2 0,1 1 0,0 0 0,1 0 0,-2 0 0,-1 0 0,1 0 0,2-1 0,2-2 0,0-1 0,-1 1 0,0 3 0,1 0 0,-3-4 0,0 1 0,1-1 0,0 2 0,1 2 0,-2 0 0,5 0 0,-6 0 0,4 0 0,-7-3 0,4 0 0,-1-1 0,2 1 0,0 1 0,-1-2 0,-1 1 0,1 0 0,-1 1 0,0 0 0,7-2 0,-6-2 0,8 1 0,-3 1 0,9-4 0,-7 4 0,6-3 0,-8 4 0,5-4 0,-3 2 0,-3 0 0,-6 0 0,0 1 0,-2 2 0,0 0 0,1 2 0,0 0 0,-1-1 0,4-3 0,-1 1 0,1-1 0,0 1 0,-1-1 0,1 1 0,-1-1 0,2 1 0,0 0 0,2-1 0,-2 4 0,2 0 0,-2-7 0,0 6 0,1-5 0,-2 6 0,2 0 0,0 0 0,0 0 0,-1 0 0,1-1 0,1-3 0,-1 1 0,1-1 0,0 3 0,-3 1 0,2 0 0,5 0 0,-5 0 0,5 0 0,-5 0 0,3 0 0,4 0 0,-5 0 0,3 0 0,-4 0 0,2 0 0,2 0 0,1 0 0,-5 0 0,1 0 0,-1 0 0,-5 0 0,2 0 0,-3 0 0,2 0 0,5 0 0,-4 0 0,6 0 0,-3 0 0,0 0 0,1 0 0,0 0 0,-3 0 0,3 0 0,0 0 0,3 0 0,-6 0 0,4 4 0,-5-1 0,7 1 0,-7-2 0,5-2 0,-5 0 0,3 0 0,0 2 0,0 1 0,1 0 0,-1 1 0,2-2 0,-2-2 0,-1 4 0,0-1 0,3 0 0,-5 1 0,6-1 0,-3 1 0,2-2 0,2-1 0,1 3 0,3-1 0,0 2 0,3 0 0,-1-1 0,0-1 0,1 1 0,-2-1 0,2 1 0,-4 2 0,0-2 0,0 0 0,1 1 0,3-1 0,-2 1 0,5 0 0,0-2 0,3 1 0,2 0 0,-1 0 0,2-1 0,-3 3 0,2-2 0,-2-1 0,-3 0 0,3 0 0,-3 0 0,0 3 0,0 1 0,-4 0 0,0-1 0,0 0 0,0 0 0,0 0 0,3 1 0,1 0 0,0 0 0,2-1 0,-1 0 0,-1 0 0,3 0 0,-3 1 0,2 0 0,0 0 0,1 0 0,2-1 0,1 2 0,1-1 0,-4 0 0,3-1 0,-1-1 0,0 1 0,0-2 0,-1 3 0,-3 0 0,-2-1 0,-2 3 0,-1-1 0,0 1 0,0 0 0,0 1 0,1 1 0,-1 0 0,0-2 0,0 1 0,0 1 0,3-3 0,0 1 0,2 0 0,1-1 0,-1 1 0,2-2 0,1-1 0,0 2 0,3-1 0,1 1 0,2-1 0,0-2 0,-3 0 0,2 1 0,0-2 0,-2 2 0,1-1 0,1 1 0,-5 0 0,3-3 0,-4 1 0,0 0 0,1-1 0,-4 2 0,1 0 0,-2-2 0,4 1 0,4-1 0,5-3 0,1 0 0,4 0 0,8 0 0,6 0 0,-25 0 0,0 0 0,1 0 0,-1 0 0,1 0 0,0 0 0,-1 0 0,-2 0 0,26 0 0,-3 0 0,-9 0 0,-5 0 0,-6 0 0,-5 0 0,-6 3 0,-6 1 0,7-1 0,13-1 0,-10-2 0,19 0 0,-17 0 0,9 0 0,5 0 0,-5 0 0,3 0 0,-1 0 0,-1 0 0,0 0 0,-2-4 0,1 1 0,2-2 0,-4 3 0,-2 2 0,-3 0 0,-2 0 0,-1 0 0,0-3 0,1 0 0,-1-1 0,-1 0 0,-1 1 0,-2-1 0,3-1 0,0 1 0,0 0 0,-3 1 0,0-1 0,-1 1 0,0-1 0,-1 1 0,-2 3 0,0-3 0,0-1 0,2-2 0,-1-1 0,-1 1 0,0-2 0,2 2 0,3-4 0,5 2 0,4-1 0,2 0 0,3-1 0,2-1 0,-1 0 0,-2 1 0,-3-1 0,-4 3 0,0 0 0,0 1 0,-1-1 0,1-1 0,0-1 0,-1 0 0,1 1 0,0 0 0,2-1 0,0-2 0,-3 0 0,-2 2 0,-4 0 0,-1 0 0,1-1 0,-1 1 0,-1 4 0,-1 0 0,-1 1 0,-2-1 0,0-1 0,1 1 0,2-1 0,1 0 0,0-1 0,-1 1 0,-2-1 0,1 0 0,2 1 0,-2-3 0,-1 4 0,2 1 0,0-1 0,2 2 0,0 1 0,1-3 0,-2 2 0,2 0 0,-2-1 0,4 1 0,0 0 0,1 1 0,0-1 0,-3 1 0,0-2 0,4 0 0,-11 2 0,6-3 0,-10 3 0,8-1 0,-8 1 0,1 3 0,-5 0 0,1-2 0,1-1 0,0 0 0,1-1 0,1 2 0,1 2 0,2 0 0,0-4 0,-3 2 0,0-3 0,2 5 0,-4-3 0,12 0 0,-14-3 0,10-1 0,-7 1 0,5 0 0,1 1 0,1-1 0,-1 2 0,0 0 0,-1 4 0,-2 0 0,-5 0 0,4-6 0,-5 4 0,13-3 0,5 5 0,-3 0 0,10 0 0,-12 0 0,7 0 0,-2 0 0,-1 0 0,-3 0 0,1 0 0,-2 0 0,2 0 0,-1 0 0,0 0 0,0 0 0,1 0 0,3 0 0,-1 0 0,2 0 0,-2 0 0,-3 0 0,0 0 0,0 0 0,0 0 0,0 0 0,0 0 0,1 0 0,-1 0 0,0 0 0,0 0 0,0 3 0,0 0 0,-1 1 0,-2-1 0,0-3 0,0 0 0,2 0 0,1 0 0,1 0 0,-2 2 0,2 2 0,-1-1 0,0 0 0,0-2 0,6-1 0,-13 0 0,8 0 0,-11 0 0,4 0 0,-1 0 0,-3 0 0,-2 0 0,3 0 0,4 0 0,11 2 0,7 3 0,2 3 0,4 2 0,-8-2 0,-2-3 0,-6 2 0,-1-4 0,2 7 0,-11-5 0,8 3 0,-5 2 0,-5-5 0,9 6 0,-10-8 0,6 2 0,-3 1 0,2-2 0,-1 2 0,0 1 0,3 0 0,-2 1 0,3-2 0,-2-3 0,1 1 0,2 1 0,2-2 0,-2 2 0,2 0 0,-1-2 0,-1 1 0,2-2 0,-2-2 0,5 0 0,1 0 0,-2 0 0,1 0 0,-4 0 0,0 0 0,1 2 0,-1 2 0,0-1 0,0 0 0,2-3 0,1 0 0,2 2 0,1 1 0,0 1 0,-2 2 0,3-1 0,-4-2 0,2 3 0,2-2 0,-4 2 0,5 1 0,0-1 0,-4 1 0,2-1 0,-2 2 0,0-2 0,0 3 0,-5-2 0,2 0 0,-3-1 0,-2 0 0,-1 1 0,-1 0 0,2-1 0,1 1 0,3-1 0,1 1 0,-1 3 0,0-3 0,0 3 0,3-1 0,7 0 0,2 1 0,8-3 0,4-4 0,2-1 0,-7-2 0,-9 0 0,-4 0 0,4 0 0,-4 0 0,15 0 0,-8 0 0,13 0 0,2 0 0,2 0 0,-2 0 0,-3 0 0,-2 0 0,-4 0 0,-5 0 0,-3 0 0,-2 0 0,-1 0 0,3 0 0,0 0 0,3 0 0,1 0 0,-1 0 0,-1 0 0,-2 0 0,-2 0 0,-3 0 0,3 0 0,2 0 0,1 3 0,6 0 0,-3 1 0,-1-1 0,-3-3 0,-7 3 0,3 1 0,-14-1 0,2 0 0,-7-3 0,1 0 0,10 0 0,1 0 0,9 0 0,1 0 0,4 0 0,0 0 0,1 0 0,0 0 0,0 0 0,-3 0 0,-4 0 0,-1 0 0,-4 0 0,3 0 0,0 0 0,-2 0 0,0 0 0,-2-3 0,0 0 0,2-1 0,0 1 0,0 0 0,0-3 0,0-4 0,0-1 0,3 2 0,-3 2 0,-1 1 0,1 0 0,-2 1 0,2-1 0,2 0 0,6-1 0,0-1 0,-1-2 0,-4 0 0,-4 0 0,-1 1 0,-3 2 0,2 1 0,-1-1 0,4-3 0,-10 6 0,4-3 0,-8 4 0,4-1 0,1-2 0,1 0 0,1 0 0,0-3 0,1 2 0,-1 0 0,-2 1 0,0-1 0,0 1 0,2-4 0,-7 5 0,5-1 0,-6 3 0,6-3 0,0-4 0,-1-3 0,3 2 0,1-1 0,2 0 0,-1 2 0,-2 1 0,0 1 0,-2 1 0,0 0 0,1 3 0,-1-2 0,3 2 0,-2-2 0,5 1 0,-6-2 0,4 0 0,-6 0 0,9-3 0,2 3 0,2-1 0,1-2 0,-2 4 0,-2-1 0,-2 4 0,-1 0 0,5-1 0,-12 1 0,6 0 0,-8 3 0,-2 0 0,6 0 0,-4 0 0,-2 0 0,8 0 0,-5-3 0,4 0 0,0-1 0,-1 2 0,0 2 0,1 0 0,0-2 0,1-1 0,4 0 0,-10 0 0,11 1 0,-16 2 0,12-2 0,-8-2 0,5 1 0,0-3 0,-1 3 0,-3-1 0,0 1 0,-2 3 0,4 0 0,-7 0 0,8 0 0,-2 0 0,9 0 0,-8 0 0,8 0 0,-8 0 0,5 0 0,1-4 0,2 1 0,-2-4 0,2 1 0,-1 3-984,0 0 0,-5 3 0,-4 0 0,-3 0 0,11 0 0,-3 0 104,18 0 880,-8 0 983,7 0 0,1 0 0,-4 0 0,3 0 0,-2 0 0,-1 0-97,2 0-886,-1 0 0,0 0 0,0 0 0,-3 3 0,1 0 0,6 4 0,1-1 0,7 1 0,3 3 0,-2-3 0,2 0 0,-3 0 0,-1-1 0,-4 0 0,-2 4 0,1-3 0,-2 0 0,3-1 0,0-3 0,-4 4 0,-1 0 0,-3 1 0,1 1 0,-3-2 0,0 1 0,-1 0 0,-3 0 0,3 2 0,1 0 0,0 1 0,2 3 0,5-1 0,2 1 0,4-1 0,4 1 0,-2 0 0,-1 0 0,-1-2 0,-5-2 0,-3-3 0,-4-3 0,-2 2 0,-2-3 0,-1 2 0,0 1 0,-1-3 0,2 0 0,3-3 0,-1 1 0,-3 1 0,-1 2 0,0 0 0,2 2 0,-1-1 0,-1 1 0,-3-1 0,0-1 0,-2 0 0,0-2 0,-4 2 0,-2-1 0,5 3 0,-8-4 0,5 4 0,-5-3 0,3 0 0,4 1 0,-5-1 0,5-1 0,-6 2 0,5 0 0,3-2 0,-1-2 0,5 3 0,1 0 0,1 1 0,-1-1 0,1-3 0,0 3 0,1 0 0,1 1 0,1-1 0,2-3 0,1 0 0,-1 0 0,-1 0 0,1 0 0,-1 0 0,-1 0 0,1 0 0,1 0 0,-2 0 0,-2 0 0,2 0 0,-3 0 0,-1 0 0,1 3 0,-4 1 0,0-1 0,4 0 0,0-3 0,3 0 0,3 3 0,0 0 0,4 1 0,-3-2 0,0-2 0,0 0 0,1 0 0,2 0 0,-1 0 0,-3 0 0,1 0 0,-3 0 0,-2 0 0,-2 0 0,-1 0 0,1 0 0,0 0 0,0 0 0,-4 0 0,0 0 0,0 0 0,0 0 0,0 0 0,1 0 0,-1 0 0,0 0 0,4 0 0,0 0 0,5 0 0,1 0 0,1 0 0,2 0 0,0 0 0,1-2 0,-2-2 0,-1 0 0,-4-1 0,2-3 0,1 0 0,5-2 0,5-1 0,1 0 0,0-3 0,-4 0 0,0 4 0,-4 0 0,-3 1 0,-2 0 0,-4-2 0,-2 1 0,-2 0 0,5 3 0,-12 4 0,5-2 0,-14 1 0,0 1 0,-2 0 0,-5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00:18.751"/>
    </inkml:context>
    <inkml:brush xml:id="br0">
      <inkml:brushProperty name="width" value="0.1" units="cm"/>
      <inkml:brushProperty name="height" value="0.1" units="cm"/>
      <inkml:brushProperty name="color" value="#A37246"/>
    </inkml:brush>
  </inkml:definitions>
  <inkml:trace contextRef="#ctx0" brushRef="#br0">263 4572 24575,'-2'10'0,"2"-1"0,-4-7 0,3 2 0,-1-1 0,4-1 0,3 0 0,0-2 0,1 0 0,-1 0 0,-1 0 0,1 0 0,0 0 0,-1 0 0,3-2 0,-2 0 0,2-1 0,-3 1 0,1 0 0,-1 2 0,-1-5 0,1 5 0,-2-2 0,3 2 0,0 0 0,-1 0 0,1 0 0,-1 0 0,1 0 0,-1 0 0,1 0 0,0 0 0,1 0 0,-1 0 0,2 0 0,-2 0 0,-1 0 0,1 0 0,-1 0 0,1 0 0,-1 0 0,1 0 0,0 0 0,-1-2 0,1 1 0,-1-1 0,1 2 0,0 0 0,-1 0 0,1-2 0,-1 2 0,1-2 0,-1 2 0,1-2 0,0 1 0,-1-1 0,1 2 0,-1 0 0,1-2 0,-1 2 0,1-2 0,0 2 0,-1 0 0,-1 2 0,-1 0 0,0 3 0,-2-1 0,2 1 0,-2 0 0,0-1 0,0 1 0,-2-1 0,2 1 0,-4-1 0,1-1 0,-1 1 0,1-1 0,-1 1 0,1 1 0,-1-1 0,-1-1 0,1 1 0,-1-2 0,1 1 0,-1-1 0,0-2 0,1 0 0,-1 0 0,1 0 0,-1 0 0,1 0 0,-1 0 0,0 0 0,1 0 0,-1 0 0,1 0 0,-1 2 0,0-1 0,1 1 0,-1-2 0,1 0 0,-1 0 0,1 0 0,-1 0 0,0 0 0,1 0 0,-1-2 0,1 1 0,-1-1 0,0 2 0,1 0 0,-1 0 0,1 0 0,-1 0 0,1 0 0,-1-2 0,0 2 0,1-3 0,1 1 0,3 0 0,3-3 0,1 1 0,1-1 0,0 1 0,-1-1 0,1 0 0,-1 1 0,1-1 0,-1 3 0,1-2 0,0 3 0,-1-3 0,1 2 0,-1-1 0,1-1 0,0 1 0,-1 1 0,1-2 0,1 3 0,1-3 0,1 2 0,-2-1 0,-1-1 0,-1 4 0,1-3 0,0 3 0,-1 0 0,1 0 0,-1 0 0,1 0 0,-1 0 0,1 0 0,0 0 0,-1 0 0,1 0 0,-1 0 0,1 3 0,-1-1 0,1 1 0,0 1 0,-1-2 0,1 1 0,-1 1 0,1-4 0,0 2 0,-1 0 0,1-1 0,-1 1 0,1-2 0,-3 2 0,2-2 0,-1 3 0,2-3 0,-1 0 0,1 0 0,-1 0 0,1 2 0,0-2 0,-1 2 0,3-2 0,-2 2 0,3-1 0,0 1 0,1-2 0,-2 0 0,-1 0 0,-1 0 0,0 0 0,-1 0 0,1 0 0,-1 0 0,1 0 0,2 0 0,-2 0 0,1 0 0,-1 0 0,-1 0 0,1 0 0,2 0 0,-2 0 0,1 0 0,-1-2 0,-1 1 0,1-1 0,0 2 0,-1 0 0,1 0 0,-1 0 0,1 0 0,0 0 0,-1 0 0,1 0 0,-1 0 0,1 0 0,-3-2 0,2 2 0,-1-2 0,2 2 0,-1 0 0,3-3 0,-2 3 0,2-2 0,-3 2 0,1-2 0,-1 1 0,1-1 0,-1 0 0,1 2 0,0-2 0,-1 2 0,1 0 0,-1 0 0,3-2 0,-2 1 0,2-3 0,-3 4 0,1-2 0,-1 0 0,1 1 0,0-1 0,-1 2 0,1 0 0,-1-2 0,1 2 0,-1-3 0,1 1 0,0 2 0,-1-2 0,1 0 0,-1 1 0,1-1 0,2 0 0,-2 2 0,1-4 0,-1 3 0,-1-1 0,1 2 0,0-2 0,1 2 0,-1-4 0,2 3 0,-3-1 0,1 2 0,0 0 0,-1 0 0,3-2 0,-2 1 0,2-1 0,-3 0 0,1 2 0,-1-4 0,1 3 0,-1-1 0,1 2 0,0 0 0,-1-2 0,1 2 0,-1-2 0,1 2 0,0 0 0,-1 0 0,1-2 0,-1 1 0,1-1 0,-1 2 0,1 0 0,0 0 0,-1-2 0,1 2 0,-1-2 0,1 2 0,-1 0 0,1-3 0,0 3 0,-1-2 0,1 2 0,1-2 0,-1 1 0,2-3 0,-2 4 0,-1-2 0,1 2 0,-1 0 0,1-2 0,0 1 0,-1-1 0,1 2 0,-1-2 0,1 2 0,-1-2 0,-1 0 0,1 1 0,-1-1 0,-1 4 0,-6 3 0,1-2 0,-4 3 0,3-6 0,1 4 0,-1-3 0,-1 3 0,1-4 0,-1 3 0,2-1 0,-1-2 0,2 2 0,-3-2 0,1 2 0,-1-1 0,1 3 0,-1-2 0,0 1 0,1 1 0,-1-4 0,1 2 0,-1 0 0,0-1 0,1 1 0,-1-2 0,1 2 0,-1-1 0,1 3 0,-1-4 0,0 4 0,1-3 0,-1 3 0,1-4 0,-1 4 0,1-1 0,-1 1 0,0 1 0,-1 0 0,1-3 0,-2 2 0,0-1 0,2 1 0,-1 1 0,1 0 0,1-1 0,-1-1 0,0-1 0,1 0 0,-1-2 0,1 2 0,-1-2 0,0 0 0,3-2 0,4-2 0,1-1 0,2-2 0,-1 4 0,-2-1 0,3 2 0,-1-3 0,1 3 0,0-2 0,-1 1 0,3-2 0,0 1 0,6-1 0,1-1 0,-1 1 0,4-1 0,-3 1 0,0 0 0,-2 0 0,-4 0 0,-2 3 0,-1 0 0,-3 0 0,2 1 0,-1-3 0,1 4 0,1-3 0,-2 1 0,1 2 0,-2-4 0,3 3 0,-1-1 0,1 0 0,0 2 0,-1-2 0,1 0 0,-1 1 0,3-3 0,0 4 0,0-4 0,2 3 0,-4-3 0,1 3 0,-1-1 0,0 2 0,-3-2 0,2 2 0,-1-2 0,1 2 0,1-2 0,0 1 0,-1-1 0,1 2 0,-1 0 0,1 0 0,-1 0 0,1 0 0,0 0 0,-1-2 0,1 2 0,-1-2 0,1 2 0,0 0 0,-1-2 0,3 1 0,-2-3 0,1 4 0,-1-2 0,0 2 0,-1 0 0,1-3 0,-1 3 0,1-2 0,-1 2 0,1 0 0,0 0 0,-1 0 0,1 0 0,-1-2 0,1 1 0,0-1 0,-3 4 0,0 1 0,-2 2 0,0-1 0,-2-1 0,2 1 0,-4-2 0,1 3 0,0-1 0,-1 1 0,2 0 0,-3-3 0,1 2 0,-1-1 0,0 1 0,1 1 0,-1-1 0,1 1 0,-1 0 0,1-1 0,-1-1 0,0-1 0,1-2 0,-1 0 0,1 0 0,-1 0 0,1 0 0,-1 0 0,0 0 0,1 0 0,-1 0 0,1-2 0,1-1 0,3-1 0,3-1 0,1 0 0,1 3 0,-1-2 0,1 3 0,0-3 0,-1 4 0,1-4 0,1 1 0,-1-1 0,4-1 0,-4 0 0,2 1 0,-3 1 0,1-1 0,-1 4 0,1-2 0,0 0 0,1-1 0,1 1 0,1-3 0,0 3 0,-1-1 0,2-1 0,1 2 0,-1-1 0,-2-1 0,0 4 0,-3-2 0,1 2 0,1 0 0,-1-2 0,2 1 0,0-1 0,-2 0 0,1-1 0,-1 1 0,-1 0 0,1 0 0,0 1 0,-1-1 0,1 0 0,1 0 0,0-1 0,0 1 0,-1 2 0,-1 0 0,1-2 0,-1 2 0,1-2 0,0 2 0,-1 0 0,-1-2 0,1 1 0,-2-1 0,3 0 0,0 1 0,-1-1 0,1 0 0,-1 2 0,1-2 0,-1 2 0,1 0 0,5-3 0,-2 3 0,3-5 0,-2 4 0,-4-3 0,2 4 0,-3-2 0,1 2 0,-1 0 0,1-2 0,2-1 0,-2 1 0,1-2 0,-1 1 0,-1 1 0,1-1 0,0 3 0,-1 0 0,-1-2 0,1 2 0,-2-2 0,3 0 0,-1 1 0,1-3 0,0 4 0,-1-4 0,1 3 0,-1-1 0,1 0 0,-1 2 0,1-4 0,0 3 0,-1-3 0,1 3 0,-1-3 0,1 4 0,0-4 0,-1 3 0,1-3 0,1 2 0,-1-1 0,2 1 0,-2 2 0,-1-2 0,1 2 0,-1-2 0,1-1 0,0 3 0,-1-4 0,1 3 0,-1-3 0,1 4 0,-1-4 0,1 3 0,0-3 0,-1 2 0,1-3 0,-1 2 0,1-1 0,-1 4 0,1-2 0,-2 0 0,1-1 0,-2-1 0,5-1 0,-2 1 0,2-1 0,-3 2 0,1-1 0,-1 4 0,1-4 0,-1 1 0,1 1 0,0-2 0,-1 3 0,-1-3 0,1 4 0,-2-5 0,3 5 0,0-4 0,-1 1 0,1-1 0,-1-1 0,1 3 0,-1-2 0,1 1 0,0 0 0,-1-1 0,1 4 0,-1-2 0,1 0 0,-1 1 0,1-3 0,0 4 0,-1-4 0,1 3 0,-1-3 0,1 2 0,0-1 0,-1 1 0,1 2 0,-3-2 0,2 1 0,-1-3 0,1 4 0,1-4 0,0 3 0,-1-1 0,1 0 0,-1 2 0,1-4 0,0 3 0,-1-3 0,3 4 0,-2-5 0,1 5 0,-1-4 0,0 3 0,-1-3 0,1 4 0,-1-2 0,1 0 0,-1 1 0,-13 5 0,6 0 0,-12 4 0,10-3 0,1-2 0,-1 1 0,1-2 0,-1 3 0,-2-1 0,2 1 0,-1 0 0,1-1 0,1 1 0,-1-1 0,0 1 0,1-1 0,-1 1 0,1 0 0,-3-1 0,-4 1 0,1 0 0,-1 0 0,3 0 0,3-1 0,-2 1 0,2-3 0,1 3 0,-1-5 0,1 4 0,-1-3 0,3 3 0,-3-2 0,1 3 0,-1-1 0,-2 1 0,3 0 0,-1-1 0,0 1 0,1-1 0,-1 1 0,1-3 0,-1 2 0,1-1 0,-1 0 0,2 1 0,-1-4 0,4 4 0,6-11 0,-2 5 0,7-9 0,-7 6 0,1 1 0,-1-1 0,3 1 0,4-4 0,-1 2 0,7-2 0,-4 0 0,5 2 0,-4-2 0,-1 3 0,-6 0 0,-1 3 0,-1-2 0,-1 3 0,1-3 0,0 1 0,-1-1 0,1-1 0,-1 1 0,3-1 0,-2 1 0,2-1 0,-3 0 0,1 3 0,-1-2 0,1 1 0,0-1 0,-1 1 0,3-3 0,-2 3 0,1-4 0,-1 5 0,0-2 0,-1 1 0,1 1 0,-1-2 0,1 3 0,0-3 0,-1 3 0,1-3 0,-1 4 0,1-4 0,-1 3 0,1-3 0,2 2 0,-2-1 0,1-1 0,-1 4 0,-1-4 0,1 1 0,0 0 0,-1-1 0,3 2 0,-2-3 0,4 1 0,-4 1 0,1-1 0,-1 4 0,1-5 0,0 5 0,0-4 0,-1 3 0,-1-3 0,1 2 0,0-1 0,-1-1 0,1 2 0,1-3 0,-1 0 0,2 3 0,-2-2 0,-1 3 0,1-1 0,-1 0 0,1 0 0,-1-1 0,1-1 0,0 2 0,-1-1 0,1-1 0,-1 1 0,1-1 0,0 1 0,-1-1 0,1 2 0,-1-1 0,1-1 0,-1 1 0,1-1 0,0 1 0,-1-1 0,1 2 0,-1-3 0,1 3 0,0-2 0,-1 3 0,1-3 0,-1 3 0,1-1 0,-1 0 0,1 0 0,0-1 0,-1-1 0,1 2 0,-1-3 0,1 0 0,-1 1 0,1-1 0,0 1 0,-1-1 0,1 1 0,-1-1 0,1 2 0,-2-1 0,1 4 0,-2-4 0,3 1 0,-1-1 0,1 1 0,-1-1 0,1 2 0,0-1 0,-3-1 0,2 3 0,-1-3 0,1 4 0,1-4 0,0 3 0,-1-3 0,1 4 0,-3-4 0,2 3 0,-1-3 0,1 3 0,1-3 0,0 4 0,-1-4 0,1 1 0,-1-1 0,1-1 0,-1 3 0,1-2 0,0 3 0,-3-3 0,2 3 0,1-3 0,0 2 0,2-3 0,-3 1 0,1 1 0,-1-1 0,1 1 0,-1 1 0,1-2 0,0 3 0,-1-3 0,1 4 0,-1-4 0,1 1 0,-1-1 0,1-1 0,0 0 0,-1 1 0,1 1 0,-1-1 0,1 2 0,0-1 0,-3-1 0,2 4 0,-3-5 0,3 5 0,-2-4 0,3 3 0,-1-3 0,1 2 0,0-1 0,-3-1 0,2 4 0,-3-4 0,3 3 0,-2-3 0,3 1 0,0-1 0,-1-1 0,1 3 0,-1-2 0,1 1 0,-1 1 0,1-2 0,0 3 0,-1-3 0,1 1 0,-1 1 0,1-2 0,-1 1 0,1-1 0,0-1 0,-1 1 0,1-1 0,-1 0 0,1 1 0,0-1 0,-1 1 0,1-1 0,-1 0 0,1-1 0,-1 1 0,1 0 0,0 1 0,-1 2 0,1-3 0,-1 2 0,-1-1 0,1 4 0,-1-2 0,-1 0 0,2 1 0,-1-3 0,1 4 0,1-4 0,-1 3 0,1-3 0,0 4 0,-1-5 0,1 5 0,-1-2 0,1 0 0,-1 1 0,1-3 0,0 4 0,-1-4 0,1 1 0,-1 1 0,1-2 0,0 1 0,-1 0 0,1 1 0,-3 0 0,2 2 0,-1-2 0,-1 0 0,2 1 0,-3-3 0,3 4 0,-1-4 0,1 3 0,1-3 0,-1 2 0,1-1 0,-3-1 0,3 3 0,-3-3 0,3 2 0,-1-3 0,1 3 0,-1-2 0,-1 1 0,1 0 0,-3-1 0,3 4 0,-2-4 0,3 1 0,-3-1 0,2 1 0,-3-1 0,3 4 0,-4-4 0,5 3 0,-3-3 0,1 1 0,1 1 0,-2-2 0,3 1 0,-1-1 0,-1-1 0,1 0 0,-1 1 0,1-1 0,-1 1 0,1-1 0,-4 1 0,4 1 0,-3-1 0,3 1 0,-2 1 0,3-2 0,-2 1 0,1-1 0,-2 1 0,1-1 0,1 4 0,-4-5 0,4 5 0,-3-4 0,3 3 0,-4-3 0,2 2 0,1-3 0,-3 1 0,4-1 0,-1 0 0,1 1 0,-1-1 0,1 1 0,-2-1 0,1 1 0,1-1 0,-1 2 0,-1-1 0,2 2 0,-1-3 0,-1 1 0,2-1 0,-1 0 0,-1 1 0,2 1 0,-3-1 0,3 2 0,-1-3 0,1 1 0,-1-1 0,1 0 0,-4 1 0,4-1 0,-1 1 0,2-1 0,-1 1 0,-1-1 0,1 2 0,-2-1 0,3 2 0,-3-3 0,2 1 0,-1-1 0,2 3 0,-3-3 0,2 5 0,-3-4 0,1 1 0,0 1 0,0-2 0,3 1 0,-1-1 0,1-1 0,-2 0 0,1 3 0,-2-2 0,1 1 0,-1-1 0,0-1 0,0 1 0,1-1 0,1 2 0,-3-1 0,3 4 0,-4-4 0,2 1 0,0 1 0,-1-2 0,3 1 0,-4-2 0,4 1 0,-1-1 0,-1 1 0,2-1 0,-1 1 0,2-1 0,-3 0 0,2 1 0,-3-1 0,3 1 0,-4-1 0,4 0 0,-1 3 0,-1-2 0,3 1 0,-5-1 0,4-1 0,-3 1 0,3 1 0,-4-1 0,4 1 0,-3-1 0,3-1 0,-4 1 0,4-1 0,-3 1 0,3-1 0,-3 0 0,3 1 0,-2-1 0,1 1 0,1 1 0,-4-1 0,4 1 0,-1-1 0,1-1 0,-1 1 0,1-1 0,-3 1 0,3-1 0,-4 0 0,2 1 0,0 1 0,-1-1 0,3 4 0,-4-4 0,2 1 0,0-2 0,1 1 0,2-1 0,-3 1 0,2-1 0,-3 1 0,1-1 0,0 0 0,0 1 0,1-1 0,-1 1 0,0-1 0,0 1 0,1-1 0,1 0 0,-3 1 0,3-1 0,-2 1 0,1-1 0,-1 0 0,0 1 0,0-1 0,3 1 0,-3-1 0,3 3 0,-5-2 0,2 1 0,0-2 0,1 1 0,1-1 0,-1 1 0,1-1 0,-4 0 0,4 1 0,-3-1 0,3 3 0,-3-2 0,3 3 0,-4-3 0,4 2 0,-3-3 0,1 0 0,0 3 0,-2-2 0,2 1 0,0 1 0,-1-2 0,1 1 0,0-1 0,-2-1 0,5 0 0,-5 1 0,4-1 0,-1 1 0,-1-1 0,2 0 0,-3 1 0,1-1 0,0 3 0,-2-2 0,4 1 0,-1-1 0,-1-1 0,3 0 0,-5 1 0,2-1 0,-2 1 0,2-1 0,-1 1 0,3-1 0,-4 0 0,4 1 0,-3-1 0,1 1 0,0 1 0,-2-1 0,4 1 0,-3-1 0,3-1 0,-1 1 0,1-1 0,1 3 0,-1-2 0,-1 1 0,1 0 0,-4-1 0,5 2 0,-3-3 0,1 1 0,1-1 0,-4 0 0,4 1 0,-1 1 0,-1-1 0,2 2 0,-1-3 0,0 1 0,1 1 0,-4-1 0,4 1 0,-1-1 0,-1-1 0,2 3 0,-1-4 0,1 3 0,-1-4 0,-1 2 0,0 3 0,-1-2 0,3 3 0,-4-3 0,2 2 0,-2-3 0,2 2 0,-1-1 0,1 2 0,0-3 0,-2 1 0,2-1 0,-8 11 0,3-4 0,-6 10 0,4-6 0,1 0 0,-1 1 0,1-2 0,-1 2 0,3-3 0,-2 1 0,1-1 0,-2 1 0,3-1 0,0 1 0,0 0 0,-1-3 0,1 2 0,0-1 0,2 1 0,0 1 0,0-1 0,0 1 0,0 0 0,0-1 0,0 1 0,-2-1 0,1 1 0,-1 0 0,2-1 0,0 1 0,0-1 0,0 1 0,0-1 0,0 1 0,0 2 0,0-2 0,-2 1 0,2-1 0,-3 0 0,3-1 0,-2 1 0,2-1 0,-2 1 0,2-1 0,0 1 0,-2 0 0,1-1 0,-1 1 0,2-15 0,0 7 0,0-12 0,0 9 0,2 1 0,-1-2 0,3 2 0,-4 1 0,2-1 0,-2-1 0,3 0 0,-3-2 0,4 3 0,-1-4 0,1 2 0,-1 0 0,1 0 0,-4 3 0,2-1 0,0 0 0,-1 1 0,1-1 0,0 1 0,-1-1 0,1 1 0,-2-1 0,2 0 0,-2 1 0,4 1 0,-3-1 0,1 2 0,0-3 0,-2 1 0,4-1 0,-3 0 0,1 1 0,0-1 0,-2 1 0,2-1 0,0 0 0,1 1 0,0-1 0,1 1 0,-4-1 0,4 3 0,-3-2 0,3 1 0,-4-2 0,4-1 0,-1 1 0,-1-2 0,3 5 0,-5-3 0,4 3 0,-3-3 0,3 1 0,-4-1 0,2 1 0,0-1 0,1 0 0,-1 1 0,0-1 0,0 1 0,1-1 0,2 1 0,-3-1 0,2 0 0,-3 1 0,3-1 0,-2-1 0,3 0 0,-3 0 0,3 1 0,-5 1 0,4-1 0,-3 1 0,3-1 0,-4 0 0,2 1 0,0-1 0,-1 1 0,3-1 0,-4 0 0,2 1 0,0-1 0,-1 1 0,1-1 0,-2 1 0,0-1 0,2 0 0,-1 1 0,3-1 0,-4 1 0,4-1 0,-3 1 0,3-1 0,-4 0 0,4 3 0,-3-2 0,1 1 0,0-1 0,-2-1 0,4 0 0,-1-1 0,2 1 0,-1-2 0,1 3 0,-3-1 0,2 0 0,-3 1 0,3-1 0,-1 1 0,-1-1 0,0 1 0,-2-1 0,2 2 0,-1-1 0,1 2 0,-2-3 0,2 1 0,-2-1 0,4 0 0,-3 1 0,1-1 0,0 1 0,-2-1 0,2 1 0,0-1 0,-1 0 0,3 1 0,-3-1 0,1 1 0,-2-1 0,2 0 0,-2 1 0,2-1 0,0 3 0,-1-2 0,1 1 0,-2-1 0,2-1 0,-2 0 0,2 1 0,0-1 0,-1 1 0,3-1 0,-4 1 0,2-1 0,1 0 0,-3 1 0,2-1 0,0 1 0,1-1 0,-1 0 0,2 1 0,-1-1 0,-1 1 0,2-1 0,-1 1 0,0-3 0,1 2 0,-4-2 0,4 3 0,-3-1 0,3 0 0,-2-1 0,1 1 0,1-2 0,-2 3 0,3-1 0,-2 0 0,1 1 0,-4-1 0,4 1 0,-3-1 0,3 1 0,-2-1 0,1 0 0,1 1 0,-4-1 0,5 1 0,-3-1 0,1 0 0,1 1 0,-2-1 0,1 1 0,1-1 0,-4 1 0,2-1 0,0 0 0,-1 1 0,3 1 0,-3-1 0,1 2 0,-2-3 0,2 3 0,-2-3 0,2 3 0,-2-3 0,0 1 0,0-1 0,0 1 0,0-1 0,0 0 0,0 1 0,0-1 0,0 1 0,0-1 0,0 1 0,0-1 0,0 0 0,0 1 0,0-1 0,0 1 0,0-1 0,2 3 0,-1-3 0,1 3 0,-2-3 0,0 1 0,0-1 0,2 1 0,-2-1 0,2 0 0,-2 1 0,0-1 0,0 1 0,2-1 0,-1 1 0,1-1 0,-2 0 0,0 1 0,0-1 0,2 1 0,-2-1 0,2 0 0,-2 1 0,0-1 0,0 1 0,0-1 0,0 1 0,0-1 0,0 0 0,3 1 0,-3-1 0,2 1 0,0-1 0,-1 0 0,1 1 0,-2-1 0,0 1 0,0-1 0,2 1 0,-2-1 0,2 0 0,-2 1 0,0-1 0,0 1 0,2-1 0,-1 1 0,1-1 0,-2 0 0,0 1 0,2-1 0,-2 1 0,2-1 0,-2 0 0,2 1 0,-1-1 0,1 1 0,-2-1 0,0 1 0,2-3 0,-2 2 0,5-4 0,-5 4 0,2-2 0,0 1 0,1-1 0,-1-2 0,2 1 0,-3 0 0,1 1 0,0 0 0,-2 0 0,2 2 0,-2 1 0,0-1 0,0 1 0,0-1 0,0 0 0,0 1 0,0-1 0,0 1 0,0-1 0,0 1 0,0-1 0,0 0 0,0 1 0,0-1 0,0 1 0,0-1 0,0 0 0,0 1 0,0-1 0,0 1 0,0-1 0,0 1 0,0-1 0,0 0 0,0 1 0,0-1 0,2 1 0,-1-1 0,1 1 0,-2-1 0,0 0 0,0 1 0,2-1 0,-1 1 0,1-1 0,-2 0 0,0 1 0,0-1 0,2 1 0,-2-1 0,2 1 0,-2-1 0,0 0 0,0 1 0,0-1 0,0 1 0,0-1 0,0 0 0,0 1 0,0-1 0,2 1 0,-1-3 0,1 2 0,-2-2 0,0 3 0,0-1 0,2 1 0,-2-1 0,2 1 0,-2-1 0,0 0 0,0 1 0,2-1 0,-1 1 0,1-1 0,-2 0 0,0 1 0,0-1 0,0 1 0,0-1 0,0 1 0,0-1 0,0 0 0,0 1 0,0-1 0,0 1 0,0-1 0,0 1 0,0-1 0,0 0 0,0 1 0,0-1 0,0 1 0,0-1 0,0 0 0,0 1 0,0-1 0,0 1 0,0-1 0,0 1 0,0-1 0,0 0 0,0 1 0,0-1 0,0 1 0,0-1 0,0 0 0,2 1 0,-2-1 0,2 1 0,-2-1 0,0 1 0,3-1 0,-3 0 0,2 1 0,-2-1 0,0 1 0,2-1 0,-1 1 0,1-1 0,-2 0 0,0 1 0,0-1 0,0 1 0,0-1 0,2-2 0,-2 2 0,2-1 0,-2 1 0,0 1 0,0-1 0,0 0 0,0 1 0,2-1 0,-1 1 0,1-1 0,-2 0 0,0 1 0,0-1 0,2 1 0,-2-1 0,2 1 0,-2-1 0,0 0 0,0 1 0,0 14 0,0-7 0,0 11 0,0-9 0,0-1 0,0 1 0,0 0 0,0-1 0,0 1 0,0-1 0,0 1 0,0 0 0,0 1 0,0 1 0,0 2 0,0 4 0,0-5 0,2 3 0,-1-7 0,1 1 0,-2-1 0,0 1 0,0 0 0,0 1 0,0-1 0,0 2 0,0-2 0,0-1 0,0 1 0,0-1 0,0 1 0,0-1 0,0 3 0,0-2 0,0 2 0,2-3 0,-1 1 0,1 2 0,0-2 0,-2 1 0,2-1 0,0-1 0,-1 1 0,1 2 0,-2-2 0,0 1 0,0-1 0,0-1 0,2-13 0,-1 4 0,2-10 0,-3 7 0,0 2 0,0-2 0,0 1 0,2 0 0,-2-2 0,2 2 0,0-2 0,-1-1 0,3 3 0,-4-1 0,2 3 0,-2-2 0,2 2 0,-1 1 0,3-1 0,-4 1 0,2-1 0,-2 1 0,2-3 0,-1 2 0,1-4 0,0 4 0,-1-2 0,1 1 0,0-1 0,-2 0 0,2 0 0,-2 2 0,2 1 0,-1-3 0,1 2 0,-2-2 0,0 3 0,0-1 0,0 1 0,0-1 0,0 1 0,0-1 0,0-2 0,0 2 0,-2-3 0,1 1 0,-1-3 0,0 1 0,2 0 0,-4 2 0,1-2 0,0 4 0,1-1 0,0 1 0,2 0 0,-2-1 0,0 1 0,1-2 0,-3 0 0,4 2 0,-4-1 0,3-1 0,-3 0 0,4-2 0,-4 0 0,0-4 0,-1-1 0,-1-3 0,0-1 0,1 0 0,1 1 0,2-1 0,-1 1 0,3 3 0,-3-2 0,1 7 0,1-3 0,-3 7 0,4-2 0,-2 3 0,2-1 0,0 1 0,0-1 0,0 1 0,0-1 0,0 0 0,2 1 0,-2-1 0,2 1 0,-2-1 0,0 0 0,0 1 0,0-1 0,2 1 0,-1-1 0,1 1 0,-2-1 0,0 0 0,0 1 0,0-1 0,0 1 0,0-1 0,0 0 0,0 1 0,0-1 0,2 1 0,-2-1 0,3 1 0,-3-1 0,0 0 0,2-1 0,-2 1 0,2-2 0,-2 3 0,0-1 0,0 0 0,0 1 0,0-1 0,0 1 0,0-3 0,0 2 0,0-2 0,0 3 0,0-1 0,0 1 0,-2 1 0,2-1 0,-2 1 0,2-1 0,0-1 0,-3 3 0,3-2 0,-2-5 0,2 3 0,0-4 0,0 5 0,0 1 0,0-1 0,-2 3 0,1-2 0,-3 3 0,2-1 0,-3 2 0,1 0 0,-1 0 0,0 0 0,1 2 0,-1-1 0,1 1 0,-1-2 0,1 2 0,-1 0 0,0 1 0,1-1 0,-1 0 0,1-2 0,-1 2 0,0-2 0,1 0 0,-1 0 0,1 2 0,-1 1 0,1 2 0,-1-3 0,2 2 0,-1-3 0,2 3 0,-3-4 0,3 4 0,-2-3 0,1 3 0,-1-4 0,-1 5 0,0-5 0,1 4 0,-1-3 0,1 3 0,-1-4 0,0 2 0,1 0 0,-1-1 0,1 1 0,-1 0 0,1-2 0,-1 4 0,0-3 0,-1 3 0,1-4 0,-2 3 0,0-1 0,2-2 0,-3 2 0,3-2 0,-4 2 0,4-1 0,-4 1 0,2-2 0,-2 2 0,2-2 0,-2 2 0,2-2 0,0 0 0,0 0 0,3 0 0,1 2 0,-1-1 0,2 1 0,-3-2 0,0 0 0,1 0 0,-1 0 0,1 0 0,-1 0 0,1 2 0,-1-2 0,-2 2 0,2-2 0,-1 2 0,1-1 0,0 1 0,1-2 0,-1 0 0,1 0 0,-1 0 0,1 0 0,-1 0 0,0 0 0,-1 2 0,1-1 0,-4 1 0,2 0 0,0-2 0,0 2 0,3-2 0,-1 2 0,0-1 0,1 1 0,-1-2 0,1 0 0,-1 0 0,1 2 0,-3-2 0,2 2 0,-2-2 0,3 0 0,-1 0 0,0 0 0,1 2 0,-6-1 0,-2 4 0,-6-5 0,1 5 0,3-4 0,1 2 0,4-3 0,2 0 0,0 0 0,3 0 0,-1 0 0,0 0 0,1 0 0,-1 0 0,-1 2 0,1-2 0,-4 2 0,-2-2 0,1 0 0,-3 0 0,6 0 0,-2 0 0,4 2 0,-1-1 0,1 1 0,0-2 0,1 0 0,-1 0 0,1 0 0,-1 2 0,-5-2 0,2 4 0,-9-1 0,3 0 0,-10 3 0,5-2 0,-5 3 0,6-4 0,1 0 0,5-1 0,0-2 0,7 2 0,-2-2 0,2 2 0,1-1 0,-1 1 0,1-2 0,-1 2 0,0-2 0,1 2 0,-1-2 0,1 0 0,-1 0 0,1 2 0,-1-1 0,0 3 0,1-4 0,-1 2 0,1-2 0,-1 3 0,0-3 0,1 4 0,-1-3 0,1 1 0,-1 0 0,1-2 0,-1 2 0,0-2 0,1 0 0,-1 0 0,1 2 0,-1-1 0,0 1 0,1-2 0,-1 2 0,1-2 0,-1 2 0,1 0 0,-1-1 0,0 1 0,1-2 0,-1 0 0,1 2 0,-1-1 0,1 1 0,-1-2 0,-2 2 0,0-2 0,-2 2 0,-4 1 0,3-1 0,-3 2 0,6-2 0,0-2 0,5 2 0,-2-2 0,1 2 0,-1-2 0,-1 0 0,1 0 0,-1 0 0,0 0 0,-1 0 0,1 0 0,-4 0 0,4 0 0,-2 0 0,3 0 0,-1 0 0,1 0 0,-3 0 0,-4 0 0,1 0 0,-2 0 0,6 0 0,1 0 0,1 0 0,-1 2 0,0-1 0,1 1 0,-1-2 0,1 0 0,-1 0 0,1 0 0,-1 0 0,0 2 0,-1-2 0,1 2 0,-2-2 0,3 0 0,-1 0 0,0 2 0,1-1 0,-1 1 0,1-2 0,-1 0 0,0 2 0,1-2 0,-1 2 0,11-10 0,-4 4 0,9-6 0,-7 3 0,1 2 0,-1-2 0,1 5 0,0-2 0,-1 1 0,1-2 0,-1 3 0,-1-2 0,1 3 0,-2-3 0,3 2 0,0-3 0,-1 1 0,1-1 0,-1 0 0,1 1 0,-1-1 0,1 1 0,0 1 0,-1 1 0,-1 0 0,1 2 0,-2-5 0,3 5 0,0-4 0,-1 3 0,1-1 0,5 2 0,-4-2 0,4 2 0,-5-2 0,0 2 0,-1 0 0,1 0 0,-1 0 0,1 0 0,-1 0 0,1 0 0,-2 2 0,1-2 0,-2 4 0,3-1 0,-1 2 0,1-3 0,-3 2 0,3-3 0,-3 1 0,3-2 0,-1 0 0,1 0 0,-1 0 0,1 0 0,0 0 0,1 0 0,-1 0 0,4 0 0,-2 0 0,2 0 0,-2-2 0,2 1 0,-4-1 0,4 2 0,-2 0 0,2 0 0,4 0 0,-3 0 0,7 0 0,-7 0 0,6 0 0,-8 0 0,3 0 0,-7 0 0,-3 0 0,-8 2 0,1 1 0,-5-1 0,5 0 0,1 0 0,-2-1 0,2 3 0,1-4 0,-1 2 0,1-2 0,-1 0 0,0 0 0,1 2 0,-1-1 0,1 1 0,-1 0 0,1-1 0,-1 1 0,0-2 0,3 2 0,-2-2 0,1 2 0,-1 0 0,-1-1 0,1 3 0,-1-4 0,0 4 0,1-3 0,-1 1 0,3 0 0,-2-2 0,1 5 0,-2-5 0,1 2 0,-1 0 0,1-1 0,1 3 0,-1-4 0,2 2 0,-3 0 0,0-1 0,1 3 0,-1-4 0,1 2 0,-1 0 0,0-1 0,1 3 0,-1-3 0,-1 3 0,1-4 0,-4 4 0,-2-1 0,3 2 0,-4-2 0,7 1 0,-2-3 0,2 1 0,1-2 0,-1 2 0,1 0 0,-1 3 0,1-3 0,-1 2 0,-2-1 0,2 0 0,-1 1 0,1-4 0,0 4 0,1-3 0,-1 1 0,1 0 0,-1-2 0,3 4 0,-2-3 0,1 1 0,-4 0 0,2-2 0,-3 5 0,1-5 0,-1 4 0,0-3 0,3 3 0,-2-4 0,-3 2 0,-2-2 0,-6 3 0,1-3 0,-1 3 0,-6-3 0,5 0 0,-5 0 0,6 3 0,1-3 0,5 3 0,2-3 0,5 0 0,0 0 0,1 2 0,-1-2 0,1 2 0,-3-2 0,2 0 0,-2 3 0,3-3 0,-1 4 0,1-3 0,-1 1 0,1-2 0,-1 0 0,0 0 0,1 2 0,-1-2 0,1 4 0,-1-1 0,0-1 0,1 0 0,-1-2 0,1 2 0,-1-1 0,1 1 0,-1-2 0,0 0 0,1 2 0,-1-1 0,1 1 0,-1-2 0,0 2 0,1-2 0,-3 2 0,0 0 0,-6-1 0,-1 1 0,-3 0 0,-1-1 0,1 2 0,-1-3 0,1 0 0,-1 2 0,5-1 0,-4 1 0,7 0 0,-3-1 0,4 1 0,-4 1 0,-1 0 0,-3 0 0,-1 0 0,1-1 0,-1-1 0,1 4 0,-1-2 0,-3 5 0,6-2 0,-2-1 0,8-1 0,-7-1 0,6 1 0,-6-1 0,4 2 0,3-3 0,-7 4 0,8-3 0,-8 2 0,6-5 0,-7 6 0,7-6 0,-3 5 0,4-5 0,0 2 0,0 0 0,-1-1 0,3 3 0,-1-3 0,3 1 0,-2-2 0,2 0 0,1 0 0,-1 0 0,1 2 0,-1-2 0,1 2 0,-1 0 0,-5-1 0,2 3 0,-9-4 0,7 2 0,-7-2 0,7 2 0,-6-1 0,2 3 0,-4-3 0,-6 5 0,-2-1 0,-6 3 0,-1 0 0,0 0 0,8-1 0,0 0 0,8-3 0,1 0 0,5-1 0,2-1 0,4 0 0,1 0 0,-3-1 0,0 1 0,-2 0 0,-4 1 0,-1 0 0,-3-1 0,-1 1 0,4 0 0,2 0 0,2 1 0,3-4 0,1 4 0,1-3 0,0 1 0,3 0 0,-2-2 0,1 2 0,-1-2 0,-1 3 0,-1-3 0,-2 2 0,-1 0 0,0-1 0,2 3 0,0-4 0,3 4 0,-1-3 0,1 1 0,-1-2 0,0 0 0,1 0 0,-1 2 0,-1-2 0,-5 5 0,1-2 0,-3 0 0,4 1 0,2-4 0,0 2 0,2-2 0,1 2 0,-1-1 0,1 3 0,-1-4 0,0 3 0,1-3 0,-1 0 0,1 0 0,-1 0 0,1 0 0,-1 0 0,0 0 0,1 0 0,-1 0 0,1 0 0,-1 0 0,1 0 0,-1 2 0,0-2 0,1 2 0,-1-2 0,1 0 0,-3 0 0,0 0 0,0 0 0,-2 0 0,-2 0 0,1 2 0,-3-1 0,6 1 0,-1-2 0,2 0 0,0 0 0,-1 0 0,0 0 0,-2 0 0,2 0 0,-2 0 0,4 0 0,-2 2 0,3-2 0,-1 2 0,1-2 0,-1 0 0,1 0 0,-1 0 0,0 0 0,1 0 0,-1 0 0,1 0 0,-1 0 0,0 0 0,-1 0 0,-5 0 0,1 0 0,-7 0 0,4 0 0,-12 0 0,-1 4 0,-6-3 0,-1 2 0,-6-3 0,5 4 0,1-3 0,-6 6 0,18-6 0,-7 3 0,11-4 0,9 0 0,-2 0 0,5 0 0,1 0 0,-1 2 0,1-2 0,-1 2 0,1-2 0,-3 0 0,2 0 0,-4 0 0,4 0 0,-2 0 0,3 2 0,-3-1 0,2 1 0,-3-2 0,2 0 0,-2 0 0,3 2 0,-4-2 0,2 2 0,0-2 0,-2 2 0,4-1 0,-7 1 0,4 0 0,-17 1 0,10 0 0,-11 2 0,9-4 0,-1 4 0,-6-4 0,5 1 0,-5 1 0,-1-3 0,-1 7 0,1-6 0,0 2 0,12-3 0,0 0 0,6 0 0,0 0 0,0 0 0,-4-2 0,1 1 0,-2-2 0,2 1 0,1 0 0,2-1 0,0-1 0,3 4 0,1-4 0,3 1 0,3-2 0,-1 1 0,2 1 0,-1-1 0,0 2 0,1-3 0,-2 0 0,3 1 0,-1-1 0,1 1 0,0-1 0,-1 1 0,3-1 0,-2 0 0,1 1 0,-1-1 0,0 1 0,-1-1 0,1 1 0,-1 1 0,1 1 0,-1 0 0,1 1 0,0-3 0,-1 4 0,1-2 0,-1 2 0,1 0 0,0-2 0,-1 1 0,1-1 0,-1 2 0,1 0 0,-1 0 0,1-2 0,0 2 0,-1-2 0,1 2 0,-1 0 0,1 0 0,2 0 0,-2 0 0,3 0 0,-1-2 0,6 1 0,1-1 0,0 0 0,2 1 0,-2-3 0,4 3 0,-1-4 0,-3 4 0,3-4 0,-7 5 0,3-3 0,-4 3 0,0 0 0,-2-2 0,0 1 0,-3-1 0,1 2 0,-1 0 0,1 0 0,0 0 0,-1 0 0,3 0 0,0-2 0,0 2 0,5-2 0,-4 0 0,9 1 0,-7-1 0,1 0 0,-2 2 0,-4-2 0,1 2 0,-1 0 0,0 0 0,1 0 0,1 0 0,2 0 0,4-3 0,1 2 0,4-1 0,-1 2 0,-3 0 0,-1 0 0,-6 0 0,2 0 0,-2 0 0,0 0 0,5 0 0,-4 0 0,5-2 0,-4 1 0,4-1 0,1 0 0,3 1 0,1-2 0,-1 3 0,1-2 0,-4 1 0,-1-1 0,0-1 0,-5 2 0,2-1 0,-5 2 0,-1-2 0,1 1 0,1-1 0,-1 0 0,2 2 0,0-2 0,-2-1 0,1 3 0,1-4 0,0 3 0,0-3 0,2 4 0,-2-4 0,0 3 0,2-3 0,-4 4 0,6-2 0,-6 0 0,4 1 0,-5-1 0,1 2 0,-1 0 0,1 0 0,0 0 0,1 0 0,1-2 0,3 1 0,-1-1 0,4 0 0,0-1 0,5-3 0,-1 3 0,1-3 0,6 2 0,3-2 0,-1-1 0,0 4 0,-9 0 0,-3 3 0,-3 0 0,-5 0 0,-1 0 0,-3-2 0,3 2 0,-3-2 0,3 2 0,-1 0 0,1 0 0,-1 0 0,1 0 0,0 0 0,-1 0 0,1 0 0,1 0 0,-1 0 0,2 0 0,0 0 0,-2 0 0,3 0 0,0 0 0,5 0 0,-5 0 0,3 0 0,-7 0 0,1 0 0,-1 0 0,1 2 0,0-2 0,-1 2 0,1-2 0,-1 0 0,1 0 0,1 0 0,2 0 0,1 0 0,0-2 0,0 2 0,0-4 0,0 3 0,1-1 0,-1 2 0,-2-2 0,1 2 0,-2-2 0,0 0 0,-1 1 0,-1-1 0,1 0 0,0 1 0,1-1 0,-1 0 0,2 2 0,-1-2 0,0 2 0,0-2 0,-1 1 0,1-3 0,-1 4 0,4-4 0,-4 3 0,4-3 0,-2 4 0,0-5 0,0 5 0,-1-4 0,-1 3 0,2-1 0,-2 2 0,-1-2 0,1 2 0,-1-2 0,1 2 0,-1 0 0,3 0 0,-2-2 0,2 1 0,-1-3 0,2 4 0,-1-2 0,-1 2 0,1 0 0,-2 0 0,4 0 0,1 0 0,4 0 0,4 0 0,-1 0 0,1-3 0,-4 2 0,2-1 0,-2 2 0,4 0 0,-1 0 0,1 0 0,-1 2 0,1-1 0,-7 2 0,5-3 0,-10 0 0,7 0 0,-6 0 0,2 0 0,0 0 0,0 0 0,4 0 0,-3 0 0,15 0 0,-9 0 0,16 0 0,-13 0 0,5 2 0,-7-1 0,8 5 0,-6-5 0,5 3 0,-6-4 0,3 0 0,-2 0 0,-1 0 0,-6 0 0,-4 0 0,0 0 0,-3 0 0,4 0 0,-4 0 0,4 0 0,-4 0 0,3 2 0,0-2 0,-1 2 0,-1-4 0,-1 2 0,-1-2 0,1 2 0,0 0 0,-1 0 0,1-2 0,-1 1 0,1-1 0,0 2 0,1-2 0,1 1 0,6-3 0,-3 3 0,7-4 0,-3 2 0,3-1 0,8-1 0,-5 5 0,1-5 0,-8 5 0,-3-3 0,-3 1 0,-1 2 0,-1-4 0,-1 1 0,1 1 0,0-2 0,-1 3 0,1-1 0,-1 0 0,1 0 0,-1-1 0,1-1 0,0 1 0,-1-1 0,1-1 0,1-1 0,-1 1 0,2-2 0,0 2 0,-2 1 0,3-3 0,0 2 0,-1-2 0,1 3 0,-3-1 0,2 1 0,-2-1 0,-1 1 0,-1-1 0,1 0 0,-2 3 0,3-2 0,0 3 0,-1-3 0,1 4 0,-17 0 0,8 0 0,-12 2 0,11-2 0,0 2 0,1-1 0,-1 1 0,1-2 0,-1 0 0,1 2 0,-1-2 0,0 2 0,1 0 0,-1-1 0,1 3 0,-1-3 0,1 1 0,-1-2 0,0 2 0,1-2 0,-1 2 0,1-2 0,-1 2 0,0-1 0,1 1 0,-3-2 0,2 2 0,-1-2 0,1 2 0,0-2 0,1 2 0,-1-1 0,1 1 0,-1-2 0,1 0 0,-1 0 0,0 2 0,-1-2 0,1 2 0,-8 1 0,5-2 0,-5 1 0,4 0 0,0-1 0,0 1 0,0 0 0,2-2 0,-2 4 0,2-3 0,-2 1 0,2-2 0,-2 2 0,2-1 0,0 1 0,0-2 0,2 0 0,1 0 0,-1 0 0,1 0 0,-1 2 0,1-2 0,-1 2 0,0 0 0,-1-1 0,1 3 0,-2-4 0,2 2 0,1-2 0,-1 2 0,1-1 0,-3 1 0,0-2 0,-2 0 0,0 2 0,-1-2 0,3 3 0,-1-3 0,-3 0 0,0 2 0,-2-2 0,4 2 0,-4-2 0,-1 3 0,-3-3 0,-1 6 0,1-6 0,-1 3 0,1-3 0,3 0 0,-3 0 0,9 0 0,-2 0 0,5 0 0,1 0 0,-1 0 0,1 0 0,-1 0 0,0 0 0,1 0 0,-1 0 0,-1 2 0,1-2 0,-8 2 0,5 0 0,-8-1 0,2 4 0,-4-5 0,1 3 0,-1-3 0,1 2 0,-5-1 0,4 2 0,0-3 0,5 0 0,4 0 0,0 2 0,-1 0 0,-3 1 0,3 1 0,-6-4 0,-5 6 0,-5-2 0,1 4 0,-6 0 0,-10 2 0,5-1 0,-4 2 0,15-4 0,8-1 0,-1 0 0,5-1 0,0 0 0,4 0 0,-1-1 0,-2 1 0,1 0 0,-5 1 0,2-1 0,-3 1 0,-1 0 0,0 1 0,4-3 0,3 2 0,4-6 0,3 4 0,-1-3 0,1 1 0,-1 0 0,1-2 0,-1 2 0,0 0 0,1-1 0,-1 1 0,-1-2 0,-2 2 0,-4-1 0,-2 3 0,0-3 0,-3 1 0,9-2 0,-4 0 0,7 0 0,-2 2 0,1-1 0,1 1 0,-4-2 0,-2 0 0,-3 3 0,-3 0 0,-7 0 0,4 2 0,-11 0 0,6 2 0,-36 6 0,8-3 0,-24 4 0,1-3 0,-4 6 0,-14-4 0,15 3 0,9-5 0,29-3 0,10-1 0,19-3 0,2-2 0,5 0 0,1-1 0,1 3 0,1-2 0,2 1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8:58:42.817"/>
    </inkml:context>
    <inkml:brush xml:id="br0">
      <inkml:brushProperty name="width" value="0.1" units="cm"/>
      <inkml:brushProperty name="height" value="0.1" units="cm"/>
      <inkml:brushProperty name="color" value="#A37246"/>
    </inkml:brush>
  </inkml:definitions>
  <inkml:trace contextRef="#ctx0" brushRef="#br0">1 1 24575,'7'7'0,"0"-1"0,-5-1 0,2 0 0,-1-1 0,2 1 0,-1-1 0,1 1 0,-1-1 0,1 1 0,-1 0 0,1-1 0,-2 1 0,1-1 0,-2 1 0,3 0 0,-1-1 0,1 1 0,0-1 0,-1 1 0,1-1 0,-1 1 0,1 0 0,-1-1 0,1 1 0,-2-1 0,1-1 0,-4 1 0,2-2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8:58:44.233"/>
    </inkml:context>
    <inkml:brush xml:id="br0">
      <inkml:brushProperty name="width" value="0.1" units="cm"/>
      <inkml:brushProperty name="height" value="0.1" units="cm"/>
      <inkml:brushProperty name="color" value="#A37246"/>
    </inkml:brush>
  </inkml:definitions>
  <inkml:trace contextRef="#ctx0" brushRef="#br0">1 1 24575,'10'5'0,"-2"-1"0,-3 1 0,-1-1 0,1 1 0,0 0 0,-1-1 0,1 1 0,-1 1 0,1-1 0,0 4 0,-1-4 0,1 4 0,-1-4 0,1 4 0,-1-4 0,1 3 0,0-3 0,-1 2 0,1-2 0,0 5 0,0-4 0,0 4 0,-1-5 0,1-1 0,0 1 0,-1 0 0,-1-1 0,1 1 0,-4-1 0,4-1 0,-1 1 0,1-2 0,1 3 0,-2 0 0,-1-3 0,-2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01:40.848"/>
    </inkml:context>
    <inkml:brush xml:id="br0">
      <inkml:brushProperty name="width" value="0.2" units="cm"/>
      <inkml:brushProperty name="height" value="0.2" units="cm"/>
      <inkml:brushProperty name="color" value="#A37246"/>
    </inkml:brush>
  </inkml:definitions>
  <inkml:trace contextRef="#ctx0" brushRef="#br0">2545 1735 24575,'-16'-16'0,"-4"-3"0,-1-8 0,-14-1 0,-4-5 0,-22 2 0,-11-1 0,-21-3-528,-2 6 528,-5-1 0,13 13 0,9 0 0,22 8 0,10 3 0,20 2 0,6 6 0,7 1 0,6 4 528,-3 3-528,-1 11 0,-8 12 0,1 1 0,-11 18 0,9-2 0,-1 13 0,7-7 0,8-9 0,5-7 0,7-10 0,1-11 0,0-5 0,-2-11 0,-3 1 0,6-3 0,-4 1 0,7-4 0,-6-1 0,3-2 0,-1 1 0,3-3 0,-1 0 0,1-6 0,-1 3 0,5-13 0,-6 7 0,3-8 0,-8 0 0,0 5 0,-10-20 0,1 18 0,-10-8 0,1 14 0,-2 6 0,-7 0 0,-2 2 0,-13 2 0,-9 1 0,-15 9 0,-8-3 0,-14 8 0,5-4 0,-5 10 0,1 2 0,4 0 0,2 3 0,1-9 0,6 8 0,-7-7 0,7 2 0,1-4 0,21-1 0,10-5 0,20-1 0,9-4 0,5 0 0,1 0 0,-5-4 0,-2 0 0,-5-3 0,2 2 0,-9-2 0,7 1 0,-8-1 0,7 2 0,-1-4 0,4 3 0,-2-2 0,6 1 0,-3 2 0,0-3 0,-1 0 0,0 3 0,3-3 0,5 3 0,-1-1 0,2 1 0,-2-2 0,3 2 0,-1 1 0,1-1 0,-1 1 0,0-1 0,1 0 0,1 1 0,-1-3 0,2 2 0,-1-1 0,-1-1 0,4 2 0,-2-4 0,2 4 0,0-7 0,0 0 0,0-2 0,0 1 0,0 6 0,0-2 0,2 4 0,-2-1 0,2-1 0,0 2 0,1-2 0,1 3 0,1-1 0,-1 1 0,1-1 0,0 3 0,-3-5 0,2 4 0,-1-3 0,-1-1 0,0 2 0,-2-2 0,0 1 0,0 1 0,-4-2 0,1 3 0,-3 1 0,1-1 0,-5 1 0,2-2 0,-5 2 0,6-1 0,0 1 0,26 1 0,-8 0 0,21 2 0,-15 0 0,1 0 0,6 0 0,2 0 0,0 0 0,5 0 0,-12 0 0,5-3 0,-6 3 0,-1-3 0,1 3 0,-1 0 0,7 0 0,2 0 0,7 0 0,-1-4 0,14-1 0,-3-4 0,25-2 0,-10 1 0,18-1 0,-5 0 0,1 0 0,-3 5 0,-19-2 0,-11 7 0,-15-3 0,-12 4 0,0 0 0,-7 0 0,2 0 0,-1 0 0,2 0 0,4 0 0,2-2 0,4-1 0,-1-1 0,-5 0 0,-2 3 0,-9-1 0,-22 2 0,-1 4 0,-18 0 0,0 5 0,6-1 0,2 0 0,7-1 0,12-2 0,2-2 0,4 1 0,2-3 0,1 3 0,-3-2 0,0 3 0,-2 0 0,0-1 0,-4 1 0,-8 5 0,-11 3 0,-5 9 0,-16 4 0,14-3 0,-9 6 0,18-8 0,3-3 0,12-4 0,3-9 0,7-3 0,-2 2 0,2-1 0,1 1 0,-11 4 0,3-3 0,-4 3 0,3-3 0,6-1 0,-6 2 0,0-1 0,-5 1 0,1 0 0,-1-1 0,1 1 0,-1 0 0,1 0 0,5-1 0,1 0 0,11-2 0,16 1 0,5-4 0,15 3 0,4-8 0,-6 1 0,19-6 0,10 0 0,23-1 0,23-2-620,-48 5 1,2-1 619,2-1 0,2 0 0,6-2 0,0-2 0,-2 1 0,-1 1 0,4 2 0,-2 0 0,-8 1 0,-2 0 0,-3 3 0,-3 0 0,38-6 0,-23 2 0,-9 0 0,-33 3 0,-4 3 0,-21 2 0,1 2 1239,2-2-1239,-2-1 0,1 1 0,1 0 0,-2 0 0,2 1 0,-24-4 0,-1 5 0,-19-3 0,4 0 0,-13 2 0,-10-3 0,-15-1 0,-14-1 0,-15-6-719,-4 0 719,46 8 0,1 1 0,-52-2 0,0 5 0,7-5 0,9 3 0,15-3 0,8 5 0,21 0 0,3 0 0,20 0 0,7 0 719,9 0-719,5 0 0,0 0 0,-1 0 0,1 0 0,16-11 0,-1 5 0,15-8 0,-7 8 0,6-5 0,-5 4 0,6-6 0,-8 7 0,-5-2 0,-2 3 0,-5 2 0,-1 1 0,3 2 0,4 0 0,-1-2 0,7 2 0,-4-2 0,12 2 0,-6 0 0,12 0 0,-12 0 0,5 0 0,-6 0 0,-1 0 0,1 0 0,-1 2 0,1-1 0,-1 2 0,7-7 0,2 3 0,0-3 0,-2 4 0,-6 0 0,-6 0 0,-2 0 0,-5 0 0,-1 0 0,3 0 0,-2 0 0,7 0 0,7 0 0,7-3 0,13-2 0,8-5 0,51-5 0,-11 3-226,-27 3 1,1 1 225,32-3 0,-6 4 0,-9-3 0,-9 5 0,-12-1 0,-3-3 0,-13 4 0,-2-4 0,-13 2 451,-2 0-451,1 1 0,-6 2 0,5-2 0,-7 5 0,-3-1 0,7 0 0,-6 1 0,6-1 0,-7 0 0,3 1 0,3-4 0,-1 4 0,12-6 0,-5 2 0,0-2 0,19-1 0,-22 5 0,16-1 0,-22 4 0,-3 0 0,-1 0 0,-6 0 0,2 0 0,-4 0 0,7 0 0,0 0 0,12-4 0,2 0 0,7-4 0,6-1 0,2 0 0,7-1 0,-1 1 0,1-1 0,-7 1 0,12 0 0,-4-1 0,14 4 0,0 2 0,-7 4 0,-9-4 0,-1-1 0,-11 0 0,11-3 0,-12 3 0,5-4 0,-13 2 0,-2 0 0,2-1 0,-7 2 0,6 0 0,-7 1 0,-1 1 0,8 1 0,1-3 0,6 5 0,1-6 0,-7 3 0,-2-3 0,-7 4 0,1-2 0,-1 2 0,-3-1 0,-3 0 0,-4 3 0,-3-1 0,3 2 0,-2 0 0,1-2 0,1 2 0,-23-9 0,11 7 0,-24-4 0,21 4 0,-2 1 0,3-1 0,-4 2 0,-2 0 0,-5 0 0,-6 0 0,-2 4 0,-7-3 0,1 6 0,-14-2 0,3 0 0,-11 4 0,-1-8 0,-1 3 0,-6-4 0,-1 0 0,0 0 0,7 0 0,8-3 0,9 2 0,13-3 0,2 4 0,10 0 0,1 0 0,6 0 0,-4 0 0,0 0 0,-5 3 0,-1 0 0,-1 3 0,4-1 0,-2 1 0,2-1 0,-4 1 0,5-1 0,2 0 0,-2 1 0,1 0 0,-5 0 0,-1 2 0,0-2 0,-6 0 0,-2 2 0,0-1 0,-5 4 0,6 1 0,-8 1 0,-6 3 0,4-6 0,-4 6 0,7-3 0,-1 3 0,7-2 0,2 0 0,6-5 0,-14 3 0,4-4 0,-5 2 0,2-2 0,5-1 0,-7 5 0,1 0 0,-7 6 0,-2-5 0,-7 5 0,7-8 0,2 3 0,13-6 0,5 0 0,14-2 0,31-3 0,0 0 0,21-2 0,1 0 0,17-5 0,17 4 0,20-4-602,-43 4 1,2 2 601,9 1 0,3 2 0,9-1 0,3 1-961,5 0 1,2-1 960,8-1 0,3-4-1074,3-7 0,1-2 1074,3 4 0,1-2 0,-33 1 0,1-2 0,-1 2 0,30 1 0,-1 1 0,-2 2 0,1 0-528,-25-1 1,1-2 0,-5 2 527,4 4 0,-4-1 425,5-5 0,-11-1-425,-22 6 1602,-34-1-1602,-26 9 2271,-7 2-2271,-26 4 2131,-17 4-2131,-23 7 0,-16-3-652,42-6 1,-3 0 651,-5-4 0,-3 0 0,-9 5 0,-3 2-1079,-11 0 1,-4 0 1078,-2-2 0,-2-2 0,-9 1 0,0-2 0,2-5 0,0-1 0,-3 1 0,2 0 0,8-1 0,2 1 0,2 0 0,4-1 0,10 1 0,5-1 0,10 1 0,5-1 0,-36 1 0,44 0 0,28-6 0,25-1 1156,28-10-1156,13-4 2304,19-12-2304,19-2 0,11-6 0,-34 16 0,2 0-802,3-1 0,1 1 802,6 1 0,1 2 0,0 2 0,1 1 0,7-2 0,4-2 0,-5 3 0,4 1 0,-2-2 0,19-4 0,-1 0 0,-18 5 0,2-1 0,-4 4 0,9 1 0,-4 5 0,-7 3 0,-1 2 0,0 2 0,-1 1 0,-6-1 0,-2 1 0,-3 2 0,-1-1-317,52-4 317,-7 4 0,-2-5 0,-13 0 0,-9-4 0,-15-2 0,-8-2 0,-26 3 0,-10 0 1577,-23 3-1577,-23-7 344,-4 1-344,-24 1 0,-1-2 0,-21 8 0,-2-4 0,-21 5 0,4 0 0,-4 0 0,7 0 0,0 0 0,6 0 0,2 5 0,14 1 0,1 5 0,21-5 0,3 2 0,20-7 0,8 3 0,11-6 0,32-10 0,5-1 0,23-8 0,8 0 0,-3 5 0,18 0 0,2 5 0,9 0 0,6-1 0,0 1 0,1-1 0,-8 0 0,-14 2 0,-18 0 0,-21 5 0,-15-1 0,-7 6 0,-9-4 0,-22 3 0,1-1 0,-28 2 0,-1 5 0,-14 1 0,-10 5 0,-13-5 0,-8-1-483,-9-5 483,0 0 0,2 0 0,21 0 0,16 0 0,23 0 0,22 0 0,10-2 0,8-3 0,6-2 483,2 0-483,3 1 0,2 0 0,7-4 0,0 3 0,17-5 0,4-1 0,15 2 0,14-4 0,1-1 0,14 3 0,1-8 0,8 8 0,-15-4 0,-2 6 0,-28 6 0,-3-4 0,-20 6 0,-7-1 0,-9 1 0,-6 1 0,1 1 0,2-3 0,-2 2 0,3-3 0,3 0 0,3 0 0,10-2 0,2-4 0,7 2 0,6-3 0,9 2 0,1 1 0,-1 0 0,-9 0 0,-6 1 0,-7 0 0,-2 4 0,-10 0 0,-4 3 0,-1-1 0,-4 2 0,4-2 0,-2 2 0,6-3 0,1 3 0,7-2 0,-6 2 0,2-2 0,-8 2 0,-2 0 0,6 0 0,-2 0 0,7-3 0,-1 3 0,1-3 0,6-1 0,10 1 0,0-1 0,7-3 0,-9 7 0,1-8 0,-7 5 0,-2-4 0,-7 1 0,-3 1 0,-1 0 0,-6 0 0,0 1 0,-3-1 0,1 0 0,0 1 0,1-1 0,-1 1 0,8-2 0,-5 2 0,8-5 0,-2 4 0,4-4 0,-1 3 0,1 0 0,-1-2 0,-5 2 0,4-2 0,-8 3 0,3 0 0,1 2 0,-4-1 0,5 2 0,-4-3 0,1 3 0,2-3 0,2 4 0,4-4 0,-1 5 0,9-6 0,-7 3 0,6-3 0,-11 3 0,3-2 0,-4 4 0,5-1 0,0 2 0,-1 0 0,1 0 0,-1 0 0,1 2 0,6-1 0,2 1 0,21-2 0,-11 0 0,11 0 0,-21 0 0,5 0 0,-5 0 0,0 0 0,-6 0 0,-7 0 0,-6 0 0,0 0 0,-3 0 0,3 0 0,-2 0 0,2 0 0,-1 0 0,-1 0 0,2-2 0,3 2 0,-2-2 0,5 2 0,0 0 0,-3 0 0,3-2 0,-4 1 0,-2-3 0,2 4 0,-4-4 0,2 3 0,-3-3 0,5 4 0,-3-5 0,4 5 0,-3-4 0,0 3 0,0-3 0,-2 4 0,-1-4 0,3 1 0,-2-1 0,2 1 0,-3-1 0,1 1 0,1-1 0,-1-1 0,2 3 0,-2-2 0,1 1 0,-1 1 0,2-3 0,-2 3 0,1-3 0,1 1 0,2-1 0,4 0 0,1 0 0,4-1 0,-1 0 0,1 3 0,-5-2 0,0 5 0,-6-2 0,0 0 0,-2 1 0,5-1 0,2 2 0,5 0 0,7 0 0,2 0 0,7 0 0,0 4 0,-8-3 0,0 2 0,-14-1 0,0-1 0,-7 1 0,1-4 0,2-1 0,-2 1 0,1 0 0,-1 0 0,-1-1 0,1-1 0,0-1 0,-3 0 0,4 3 0,-3-2 0,4 1 0,0-1 0,-2-1 0,1 0 0,1 1 0,-2 1 0,2-1 0,-3 2 0,1-3 0,-1 1 0,1-1 0,-1 0 0,1 1 0,0-1 0,-1 1 0,1 1 0,-1-1 0,1 1 0,2-1 0,-2-1 0,1 1 0,1-1 0,-2 3 0,2-2 0,-3 3 0,1-3 0,1-1 0,-1 0 0,2-1 0,-2 3 0,-1 1 0,-13 14 0,5-7 0,-10 10 0,9-10 0,-1-1 0,0 1 0,0-1 0,1-1 0,1 1 0,-3-1 0,0 1 0,-2 1 0,0-1 0,-1 1 0,-2 0 0,1 0 0,-1 0 0,2 0 0,-2 0 0,1-1 0,-5 2 0,6-3 0,-7 2 0,3-4 0,-3 4 0,-1-5 0,1 6 0,3-4 0,-3 1 0,7-1 0,-5 1 0,6-1 0,-2 1 0,3 1 0,-4-4 0,4 4 0,-5-3 0,4 3 0,0-4 0,0 2 0,0-2 0,-4 0 0,-1 0 0,-4 0 0,-20 0 0,8 0 0,-10-2 0,16 1 0,6-1 0,6 2 0,0-2 0,7 1 0,-2-1 0,1 4 0,1-1 0,-2 1 0,0 0 0,2-2 0,-1 2 0,-1-2 0,2 0 0,-2 0 0,1 0 0,1 2 0,-4-1 0,-2 3 0,1-3 0,-7 4 0,-3-1 0,-6 4 0,-7 0 0,1 0 0,-1 0 0,7-1 0,2 0 0,7-1 0,-1 0 0,1-1 0,-1 1 0,-6 1 0,5-1 0,-6 1 0,8-1 0,-7 4 0,-2-2 0,-7 4 0,1-4 0,-15 8 0,4-1 0,-6 5 0,3-1 0,-2-5 0,-1-1 0,-12 2 0,5-3 0,-21 14 0,4-8 0,-18 11 0,18-8 0,3 1 0,16-3 0,5 4 0,15-8 0,5 0 0,18-10 0,3-1 0,3 1 0,-2 0 0,0-1 0,2 1 0,-3-1 0,1 1 0,-6 0 0,3 0 0,-7 1 0,3-1 0,-3 1 0,-1-1 0,1 1 0,-8 1 0,6-1 0,-5 1 0,7-1 0,5-1 0,1 0 0,7-2 0,1 1 0,-3 1 0,3 0 0,-3 1 0,3-1 0,-1-1 0,1 1 0,-1 2 0,-1-2 0,1 3 0,-1 0 0,0-1 0,1 1 0,-1-1 0,0 6 0,2-3 0,1 3 0,2-6 0,0 0 0,2-2 0,2-1 0,7 1 0,-1-2 0,14-4 0,-2-4 0,24-13 0,17-5 0,17-10 0,20-3-863,2 1 863,-45 16 0,1 1 0,-2 0 0,-2 0 0,48-18 0,-17 3 0,-29 11 0,-17 4 0,-20 12 0,-11 1 0,-6 0 863,2 1-863,-1-1 0,4 0 0,-2 1 0,-1-1 0,-22 23 0,-6-7 0,-30 25 0,-2-10 0,-14 7 0,-1-1 0,0 1 0,-6 0 0,13-1 0,5-1 0,13-7 0,17-4 0,11-10 0,8-2 0,5-3 0,0-1 0,1 1 0,-1-1 0,1 3 0,-3 0 0,-7 9 0,-4 2 0,-3 0 0,3 2 0,-2-2 0,8-3 0,-2 1 0,6-7 0,3-2 0,-4 2 0,4-4 0,-2 2 0,3-3 0,-1 1 0,0-1 0,23-13 0,6-5 0,22-13 0,15-4 0,10-1 0,23-3-765,7-1 765,-47 18 0,1 0 0,54-13 0,-7 7 0,-2 7 0,-27 6 0,-19 2 0,-26 5 0,-18 1 0,-3 3 0,-2-2 765,3-3-765,4 0 0,3-3 0,3 3 0,-1-4 0,-3 3 0,3-2 0,-9 3 0,2 0 0,-5 1 0,-1-1 0,1 0 0,-3 1 0,3-1 0,-3-1 0,3 0 0,-1-2 0,1 3 0,-1-2 0,2-3 0,-1-2 0,1-5 0,0-1 0,-1 0 0,1 1 0,0-1 0,-1 7 0,-2 0 0,1 7 0,2 17 0,1 3 0,-1 25 0,-2 6 0,0 9 0,-2 7 0,2-7 0,-8-2 0,0-19 0,-3-4 0,4-20 0,-2 0 0,3-9 0,-6-15 0,2 1 0,-7-20 0,5 6 0,-5-13 0,5 5 0,-1-12 0,0 11 0,1-4 0,0 13 0,2 2 0,2 12 0,0 2 0,3 5 0,-8 22 0,4 1 0,-7 19 0,2-11 0,3-1 0,-1-12 0,3 0 0,2-12 0,5-27 0,2 1 0,10-36 0,-4 25 0,8-17 0,-5 19 0,8-2 0,-9 15 0,2 7 0,-10 10 0,3 4 0,0 2 0,0 5 0,9 7 0,1 10 0,2-2 0,8 14 0,-6-3 0,9 18 0,-5 5 0,-4 6 0,-6 1 0,-4 0 0,-2-14 0,1-3 0,-3-20 0,-3-5 0,1-15 0,-3-4 0,4-19 0,6-10 0,-3-7 0,10-19 0,-5 10 0,2-11 0,-2 6 0,-7 14 0,-2-3 0,-2 17 0,-3 2 0,0 8 0,0 9 0,0 28 0,0-3 0,-5 37 0,-1-12 0,-4 14 0,-5 0 0,8-14 0,-6-3 0,12-20 0,-3-6 0,4-9 0,0-4 0,5-43 0,-1 13 0,6-40 0,-2 29 0,1-12 0,-4 11 0,-1-4 0,-4 6 0,-2 7 0,-1 2 0,-3 7 0,0 5 0,1 2 0,3 5 0,-2 0 0,3-1 0,-3 1 0,4-2 0,-4 3 0,1-1 0,-2 0 0,3-1 0,-2-1 0,1 0 0,1-6 0,-2 5 0,1-8 0,0 5 0,-2-1 0,5 4 0,-2 2 0,0-1 0,1 2 0,-1-4 0,2 4 0,2-1 0,1-1 0,1 2 0,1-2 0,-1 3 0,1-1 0,0 3 0,1 0 0,-1 2 0,2 0 0,-1 0 0,5 0 0,-1 0 0,7 2 0,-3-1 0,3 4 0,1-4 0,-1 1 0,1 1 0,-1-2 0,1 1 0,-4-2 0,-1 0 0,-1 0 0,-1 2 0,5-1 0,-8 1 0,8-2 0,-4 0 0,0 0 0,-1 0 0,-7 0 0,1-2 0,2-3 0,-2 0 0,1-1 0,-1 1 0,0 2 0,-1-1 0,1 2 0,-1-3 0,1 1 0,-1-1 0,1 0 0,0 1 0,-1-1 0,1 1 0,-1-1 0,1 1 0,0-1 0,-1 0 0,1 1 0,-1-1 0,1 1 0,-1-1 0,1 0 0,0 1 0,-1-1 0,1 3 0,-1-2 0,1 1 0,-1-1 0,1-1 0,0 0 0,-1 1 0,1-1 0,-1 1 0,1-1 0,0 3 0,-1-3 0,1 3 0,-1-3 0,1 1 0,-1 1 0,1-1 0,0 2 0,-1-3 0,3 0 0,-2 3 0,2-2 0,-3 1 0,1 1 0,1-2 0,-1 1 0,2 1 0,-2-2 0,-1 1 0,1-2 0,-1 1 0,1 1 0,2-1 0,0 2 0,2-3 0,4 0 0,-5 0 0,4 2 0,-7-1 0,2 4 0,-3-5 0,3 5 0,-2-2 0,2 0 0,-1 1 0,-1-1 0,2 2 0,0-2 0,-2 2 0,1-2 0,1 2 0,-2-2 0,2 1 0,-1-3 0,-1 4 0,2-2 0,0 0 0,-2 1 0,1-1 0,1 0 0,-2 1 0,2-1 0,-1 2 0,-1 0 0,2-2 0,-2 0 0,1-1 0,-1-1 0,2 4 0,-1-2 0,0 2 0,0 0 0,1 2 0,-2 6 0,2 0 0,-1 9 0,-1-7 0,0 6 0,0-6 0,0 3 0,0-6 0,-1 0 0,-1-2 0,1 1 0,-4-1 0,2 2 0,-2 0 0,0-2 0,3 1 0,-3 1 0,2-2 0,-2 4 0,0-2 0,0 0 0,0-1 0,0-1 0,0 2 0,0-2 0,0 1 0,0 1 0,0 0 0,-2 0 0,-1 2 0,1-2 0,-2 0 0,1 0 0,1-3 0,-2 3 0,3-2 0,-1 2 0,0-1 0,0-1 0,-3 2 0,2-2 0,-1-1 0,2 3 0,-3-2 0,3 1 0,-2-1 0,1 0 0,-1-1 0,-1 1 0,0 1 0,1 2 0,-1-1 0,1-1 0,-1-1 0,0 1 0,1 0 0,-1 0 0,1-1 0,-1 1 0,1 1 0,-1 3 0,0-1 0,0 4 0,0 0 0,-1 5 0,0 0 0,0-1 0,1 1 0,-1-5 0,1 0 0,1-4 0,-1 1 0,0-1 0,3-2 0,-4 6 0,3-5 0,-4 9 0,1-4 0,1 1 0,-1 3 0,1-3 0,-2 10 0,1-5 0,-2 12 0,1-5 0,0 0 0,-1 5 0,2-12 0,2 5 0,-1-6 0,2 3 0,-2-6 0,0 6 0,2-11 0,-2 3 0,3-6 0,-1 1 0,-1-3 0,4 2 0,-5-2 0,5 1 0,-4-1 0,1 2 0,-1-2 0,1-1 0,-1 1 0,2-1 0,-3 3 0,3-2 0,-1-18 0,3 3 0,0-17 0,0 9 0,0-6 0,0-2 0,0-7 0,4 1 0,1-1 0,3 1 0,0-1 0,1-6 0,-1 4 0,1-4 0,-1 6 0,0 1 0,-1 6 0,0 2 0,-1 6 0,0 1 0,-3-1 0,2 4 0,-5-2 0,4 8 0,-1-8 0,3 4 0,-3-6 0,2 1 0,-2-1 0,2 5 0,1-4 0,-1 7 0,0-5 0,-2 7 0,-9 4 0,-8 10 0,-14 11 0,-11 11 0,-13 9 0,-29 20 0,34-27 0,-4 2-656,-11 5 0,-3 2 656,-2-1 0,-1 0 0,1 0 0,-1 1 0,4-1 0,2 0 0,4-1 0,3 1-630,-30 28 630,17-10 0,29-16 0,17-16 0,11-10 0,9-12 1268,23-27-1268,-3 0 674,23-23-674,-5 4 0,16-10 0,6-8 0,12-8-422,5 10 422,-4-8 0,-10 23 0,-13-7 0,-22 23 0,-10 8 0,-10 10 0,-4 11 0,-2 23 422,0 13-422,-5 23 0,-1 17 0,-11 4 0,-1 13-1371,0 8 1371,-10 0 0,13 1 0,-6-22 0,12-25 0,4-30 0,4-21 0,6-40 0,3-5 1371,2-24-1371,5 4 0,0 5 0,6-7 0,4 7 0,1-5 0,3 16 0,-8-2 0,-5 19 0,-10 8 0,-1 9 0,-2 14 0,3 18 0,-5 13 0,-1 21 0,-6 8 0,-5 15 0,-1 8 0,1-6 0,-4-4 0,4-26 0,-1-15 0,6-17 0,7-28 0,1-6 0,7-24 0,0-7 0,1-9 0,5-7 0,6 0 0,1 0 0,9 1 0,-9-1 0,2 7 0,-7 15 0,-5 10 0,-4 19 0,-5 18 0,-1 11 0,-2 22 0,0 9 0,0 8 0,-4 6 0,-2 1 0,-4-14 0,5-3 0,-1-20 0,5-5 0,-2-10 0,3-11 0,4-13 0,5-16 0,7-19 0,4-8 0,1-7 0,4 1 0,-3-1 0,4 0 0,-6 7 0,-2 8 0,-5 16 0,-3 13 0,-7 9 0,-1 9 0,-2 22 0,-4 8 0,-1 20 0,0 5 0,0-5 0,1 6 0,-1-8 0,0-6 0,0-8 0,5-9 0,0-12 0,2-8 0,2-17 0,2-3 0,6-15 0,-4 6 0,7-8 0,-2 0 0,8-2 0,-3 2 0,4-2 0,-8 9 0,-3 2 0,-3 12 0,-3 2 0,-2 5 0,1 1 0,-2-1 0,3 0 0,0 1 0,-1-1 0,1 1 0,-1-1 0,1 1 0,-1-1 0,1-2 0,0 2 0,-1-1 0,1-1 0,1 2 0,-1-2 0,2 3 0,-2-1 0,-1 1 0,1 1 0,-1-1 0,1 1 0,0-1 0,-1-1 0,1 1 0,1-1 0,1-1 0,1 0 0,-2 0 0,-1 1 0,-1 1 0,1 1 0,2 1 0,-2 2 0,1 0 0,1 6 0,-4 0 0,3 5 0,-5 2 0,3-3 0,-1 7 0,-1-4 0,1 5 0,-3-1 0,0 1 0,0-4 0,-3 6 0,3-9 0,-5 4 0,5-8 0,-2-2 0,0 1 0,1-1 0,-3 2 0,1-3 0,-1 1 0,-1 2 0,3-2 0,0 1 0,0-1 0,-1 2 0,1 3 0,-3-2 0,3 3 0,-1-7 0,7-21 0,-2 11 0,7-22 0,-9 16 0,6-5 0,-3-1 0,3 0 0,-1 1 0,1-1 0,1-6 0,-1 5 0,1-5 0,-2 10 0,1 1 0,-4 6 0,2-2 0,-3 4 0,1-1 0,0-1 0,-2 2 0,4-2 0,-1 1 0,-1 1 0,2-2 0,-3 2 0,3-1 0,-1 1 0,-1-2 0,2 3 0,-3-3 0,1 2 0,-11 22 0,5-9 0,-8 23 0,7-18 0,-1 5 0,0 0 0,0-1 0,0 1 0,1-1 0,-1 1 0,0-1 0,0 1 0,0-1 0,0 1 0,1-5 0,2 0 0,-1-4 0,1 1 0,-1-1 0,-1 0 0,1 0 0,1 0 0,-2 4 0,3-3 0,-3 1 0,0-2 0,3-2 0,-3 2 0,5-2 0,-4 2 0,3-4 0,-3 4 0,2 2 0,-3 3 0,-1 3 0,0 1 0,1-1 0,-1 1 0,0 0 0,0-1 0,1-3 0,0-1 0,0 0 0,2-3 0,-2 3 0,3-4 0,-3 4 0,0-5 0,-2 8 0,2-10 0,0 5 0,1-7 0,13-27 0,-6 11 0,9-23 0,-6 17 0,0 1 0,0-1 0,-1 1 0,1-1 0,-3 4 0,3-2 0,-4 6 0,1-3 0,2 4 0,-5 1 0,4 0 0,-3 3 0,3-2 0,-2 0 0,1 2 0,1-1 0,-4 1 0,4-1 0,4 24 0,-1-9 0,0 23 0,0-8 0,-6 2 0,2 6 0,1 1 0,-3 0 0,2-1 0,-3-6 0,0-2 0,-2-6 0,1-6 0,-1-2 0,2-6 0,0-21 0,0 7 0,0-20 0,0 13 0,0-1 0,0 1 0,2-1 0,-1 1 0,1 3 0,1-3 0,-2 4 0,4-5 0,-5 1 0,3-1 0,-1 4 0,-1 3 0,1 5 0,-2 1 0,0-1 0,0 0 0,2-2 0,-2 3 0,5-8 0,-2 2 0,3-7 0,0 1 0,0-1 0,-1 1 0,-1 3 0,0 1 0,-1 6 0,-1 0 0,2 3 0,-3 23 0,1-8 0,-5 21 0,3-14 0,-6 6 0,1 2 0,0 6 0,-2 1 0,4-7 0,-2-2 0,3-7 0,0-3 0,1-3 0,-1-4 0,2-3 0,0 3 0,-2-2 0,2 2 0,-2-1 0,0-1 0,1 4 0,-3-2 0,1 6 0,-2-3 0,0 7 0,-1-4 0,0 5 0,1 0 0,-1-1 0,0 1 0,0-1 0,0 1 0,0-1 0,1-3 0,-1 2 0,1-2 0,-1 4 0,0-1 0,1-3 0,0-1 0,-2 0 0,2-3 0,-1 4 0,1-5 0,1 0 0,-1 0 0,0 0 0,0 4 0,1-5 0,-2 5 0,2-8 0,-1 1 0,1-1 0,-1-1 0,1 1 0,-1 0 0,0-1 0,1 1 0,-1 1 0,1 1 0,-6 10 0,4-2 0,-6 7 0,3-5 0,-3 1 0,-6 2 0,5-1 0,-1 1 0,3-2 0,2-1 0,0-3 0,-2 3 0,6-7 0,-3 3 0,-1-2 0,4-1 0,-4 1 0,3-2 0,0 0 0,-2 0 0,3 0 0,-2 1 0,2-1 0,1 0 0,-1-2 0,-1 2 0,1-2 0,-2 0 0,2 0 0,1-3 0,-1 1 0,1 1 0,-1-1 0,1 2 0,-1-2 0,0-1 0,0 7 0,0-3 0,0 4 0,1-2 0,-1 2 0,-1 2 0,1 4 0,-4 7 0,0-5 0,0 5 0,-2-8 0,2 1 0,0-1 0,0 1 0,2-4 0,1-1 0,-1-1 0,2-1 0,0 5 0,0-6 0,-1 7 0,1-3 0,-1 3 0,0 1 0,1-1 0,-1-3 0,1 3 0,-2-3 0,1 0 0,0-1 0,1-6 0,0 0 0,1-3 0,-1 1 0,1-1 0,-1 1 0,0 1 0,1 2 0,-1 1 0,-3 2 0,2-1 0,-3 5 0,4-5 0,0 0 0,0-3 0,1-2 0,-1-1 0,3 1 0,9-24 0,1 8 0,14-24 0,-7 10 0,9 0 0,-2-9 0,0 4 0,-3 2 0,-5 3 0,-2 8 0,-3-1 0,-1 5 0,-3 0 0,0 6 0,-1-2 0,1 2 0,1-2 0,-1-1 0,4 1 0,-1-4 0,0 3 0,1-3 0,-3 4 0,0 2 0,-1 1 0,-1 1 0,1 0 0,0 1 0,-1-1 0,1-1 0,1-6 0,3-1 0,1-5 0,2 0 0,-4 4 0,1-2 0,-5 6 0,1-1 0,1-2 0,-2 7 0,1-4 0,0 4 0,0 0 0,-1 0 0,1 1 0,-1-1 0,1 1 0,0-4 0,-1 4 0,1-4 0,-1 4 0,1-2 0,-3 3 0,2-1 0,-1-1 0,0 1 0,1-2 0,-4 2 0,4 1 0,-3-3 0,3 0 0,-2-2 0,3 0 0,-3-4 0,0 3 0,1-7 0,-2 3 0,3 1 0,-3-4 0,3 3 0,-3-3 0,2-1 0,-3 4 0,2-2 0,-1 6 0,2-7 0,-1 7 0,-2-2 0,2 6 0,-2-1 0,0 0 0,2 0 0,-1-2 0,3-2 0,-3-2 0,4-5 0,-2 1 0,3-1 0,0 1 0,-3-1 0,3 1 0,-3-5 0,2 7 0,-2 0 0,-1 9 0,-2 1 0,0-2 0,0 2 0,0-1 0,0-1 0,0 2 0,0-2 0,0 1 0,-2 1 0,0-4 0,-3 2 0,0-2 0,0-4 0,-3-1 0,2-3 0,-5-1 0,-4-3 0,-10-2 0,-11 1 0,-1 0 0,-9 3 0,12 6 0,-12-1 0,5 10 0,0 3 0,-5 6 0,5 8 0,-7 6 0,1 6 0,-9 10 0,-9 4 0,-18 19-787,-9 4 787,44-29 0,-2 2 0,-2 4 0,-1 1 0,3-2 0,0-1 0,-3 4 0,1 0 0,2 2 0,0 0 0,1-5 0,-1 0 0,4-1 0,1-2 0,-31 23 0,8 7 0,36-34 0,4 8 0,24-32 0,3-4 787,12-19-787,7-7 0,17-21 0,7-4 0,16-25 0,0 7 0,2-22 0,-16 15 0,-9-7 0,-13 9 0,-11 1 0,-11 14 0,-4 9 0,-4 14 0,-2 9 0,2 10 0,-2 5 0,-3 5 0,0 4 0,-12 4 0,-7 9 0,-23 9 0,-23 16 0,25-14 0,-4 1-786,-8 5 0,-3 3 786,-10 5 0,-1 3-1155,-7 7 0,-1 3 1155,-3 3 0,-1 0 0,0 1 0,1-1 0,2-1 0,3-1 0,12-9 0,3-2 0,-1 2 0,6-4 0,-2 5 0,11-8 0,54-34 1380,17-12-1380,8-6 2502,26-14-2502,19-19 0,27-7-734,-38 19 1,1-1 733,5-3 0,1-1 0,1 1 0,-2-2 0,-1-1 0,-2-1-275,-5 4 0,-2 0 275,32-31 0,-25 16 0,-18 10 0,-19 17 0,-10 9 1424,-10 9-1424,-5 9 593,-9 2-593,-1 3 0,-17 13 0,-12 10 0,-33 19 0,29-13 0,-3 2-718,-14 7 1,-2 2 717,-1 2 0,-1 2 0,-2 1 0,-1 0 0,4-2 0,1-2 0,9-5 0,4-2 0,-25 26 0,24-22 0,30-17 0,11-10 0,9-8 0,4-3 1435,21-7-1435,12-12 0,36-14 0,-22 4 0,3-2-872,13-3 0,4-2 872,12-11 0,4-3-1264,8-4 1,2 0 1263,-28 15 0,1-1 0,0 0 0,31-15 0,0 2 0,-1 3 0,-2 2 0,-15 5 0,-4 1 0,-7 4 0,-6 0 0,21-29 0,-25 15 0,-35 13 0,-12 13 1508,-10 13-1508,-5 5 2763,-5 3-2763,-4 2 0,-12 4 0,-9 5 0,-23 7 0,-23 5 0,-31 3-859,42-14 1,-5 0 858,-8 4 0,-3 2 0,-6-3 0,0 2 0,-1 4 0,2 1 0,5-6 0,2 0 0,7 1 0,2 0 0,12-8 0,3-1 0,-23 10 0,33-8 0,34-4 0,20-4 0,24-10 0,26-11 0,29-8 0,-24 5 0,5-1-23,6 2 0,4 0 23,11-7 0,2 1 0,2 5 0,1 1 0,-3 1 0,-2-1 0,-5 1 0,-3-1 0,-4 1 0,-6-1 0,34-19 0,-34 14 0,-40 12 0,-25 15 0,-9 3 0,-10 12 1763,-10 5-1763,-21 15 0,-15 5 0,-27 7-732,33-22 0,-3 1 732,-14 6 0,-5 1 0,-5-2 0,-2 0-859,-4 6 1,0 0 858,1-5 0,4-2 0,16-3 0,3-2 0,-44 12 0,55-16 0,25-12 0,29-14 1332,14-15-1332,15-10 1849,18-15-1849,25-12 0,-24 25 0,4-1-583,6-5 0,3 2 583,6 3 0,2 2-740,3-6 1,1 1 739,-4 7 0,0 1 0,0-4 0,-2 2-183,-4 5 0,-5 1 183,29-13 0,-32 16 0,-39 11 1054,-29 17-1054,-25 12 1536,-27 8-1536,-23 8 0,30-13 0,-4 0-502,-8-4 1,-3-1 501,-9 4 0,-3-3-1060,-11-6 0,-4-1 1060,-3 5 0,0 1 0,3-5 0,1 0 0,0 3 0,4-1 0,16-3 0,4-2-113,6-1 0,3-1 113,-22 1 0,37-2 0,42-9 1248,43-12-1248,35-7 0,-13 2 0,7 0-4,13 0 1,7 2 3,20-5 0,5 2-962,-29 11 0,2 2 0,1 0 962,7 0 0,2 0 0,0 1-1001,6 1 0,1 1 1,0-1 1000,3-2 0,1 0 0,-1-1 0,-2-1 0,0-1 0,-1-1-639,-4 1 1,-1 0 0,-2 1 638,-9 1 0,-2 0 0,-2 2 155,30 0 0,-4 3-155,-20 1 0,-8 2 2172,31 5-2172,-55 0 3144,-39 3-3144,-15 1 2977,-2-2-2977,-12 11 1729,-7 1-1729,-12 14 0,-17 6 0,-16 5 0,-23 5-699,33-19 0,-4-1 699,-9-1 0,-2-1 0,-3 4 0,-2 0 0,-8 0 0,0 0 0,8-5 0,2-1 0,4 0 0,1-2-128,10-5 1,3-2 127,-31 8 0,24-5 0,27-5 0,32-19 0,26-12 1379,22-11-1379,29-18 0,16-1-534,-35 16 0,3-1 534,6-1 0,1 0 0,-3-3 0,-1 0 0,0 3 0,-1 1-315,-9 2 0,-4 3 315,21-10 0,-25 14 0,-27 16 0,-15 8 0,-32 20 0,-6 1 0,-42 19 0,-7 1 274,34-21 1,-2-1-275,-1 1 0,1-1 0,-40 1 649,26-9-649,35-10 0,19-2 0,13-6 0,2-4 0,3-5 774,0-1-774,3 1 0,2-1 0,-1 1 0,1-1 0,-3 4 0,1 4 0,-4 3 0,0 36 0,-5-9 0,-3 36 0,-3-9 0,-1 16 0,-11 8 0,7 7 0,-6-13 0,10-11 0,3-25 0,3-11 0,0-12 0,9-29 0,-1-10 0,11-21 0,1-7 0,9 5 0,3-14 0,9 4 0,-3-4 0,3 5 0,-5 2 0,-8 14 0,-5 10 0,-9 20 0,-7 13 0,-1 6 0,-9 21 0,3-7 0,-6 14 0,4-11 0,-2 1 0,1 0 0,-1-1 0,3-5 0,-1-2 0,4-3 0,-2-2 0,1 1 0,6-22 0,0-1 0,12-26 0,0 2 0,2 0 0,6-5 0,1 9 0,4-5 0,-1 10 0,-1 1 0,-8 16 0,-4 3 0,-8 10 0,0 10 0,-1 2 0,2 14 0,0 2 0,2 13 0,-5 9 0,0 22 0,-8 3 0,-13 18 0,-8 3-841,-11 7 841,18-43 0,-1 0 0,1-3 0,0 0 0,0 0 0,0-1-11,-17 39 11,2-15 0,2-19 0,0 16 0,12-39 0,2 11 841,14-36-841,3-11 11,10-26-11,8-11 0,10-39 0,12-11-801,-3-15 801,-14 45 0,1-1 0,1 2 0,-1 0 0,1-2 0,1 0 0,1 6 0,-1 1-205,15-35 205,-12 29 0,-11 26 0,-10 30 0,-1 22 0,2 34 0,-4 18 0,1 27-718,-12 2 718,-1 6 0,2-47 0,-2 1 0,-1 0 0,-2 1-190,-1 1 0,-2-2 190,-3-3 0,1-3 0,-10 38 0,4-30 0,14-23 0,4-28 0,10-47 1480,5 1-1480,13-42 0,8 9 0,8-20-235,12-10 235,-25 45 0,-1-1 0,1 0 0,0 0 0,-1 1 0,-1 1-364,14-30 364,-3 10 0,-7 20 0,-12 17 0,-2 12 0,-11 21 842,3 27-842,0 23 0,9 35 0,-4 10-227,-4-38 0,0 1 227,-5 1 0,-2-1 0,-1 1 0,-2-1 0,-1 4 0,-2-1 0,-14 42-184,5 4 184,-3-34 0,7-18 0,5-30 0,1-25 0,7-22 826,1-12-826,9-22 193,-3 0-193,4-13 0,-4 4 0,0-4 0,-1 6 0,0 7 0,-4 15 0,1 10 0,-7 19 0,3 2 0,-1 9 0,5 22 0,0 1 0,0 19 0,-3-9 0,-4 1 0,0-1 0,0-6 0,0-2 0,0-12 0,2-6 0,3-24 0,2-3 0,3-17 0,-3 12 0,0 2 0,-1 7 0,-1 5 0,0 1 0,-2 7 0,1-1 0,-2 1 0,3-1 0,2 3 0,-2-2 0,1 3 0,1-3 0,-2 3 0,2-3 0,-1 4 0,-1-2 0,2 2 0,0 0 0,-2 0 0,1 0 0,1 0 0,-2 0 0,2 0 0,-1 0 0,-1 0 0,2 0 0,0 0 0,0 0 0,0-2 0,-1-1 0,-1-1 0,2 1 0,-2-1 0,3 4 0,-3-3 0,2 3 0,0-4 0,-2 1 0,1-3 0,-1-1 0,0 2 0,-1-2 0,1 3 0,-3-1 0,2 1 0,1-1 0,0 1 0,2-1 0,-3 0 0,1 1 0,-1-1 0,1 1 0,0-1 0,-1 0 0,1 1 0,-1-1 0,1 1 0,-1-1 0,1 1 0,0-1 0,-1 0 0,1 1 0,-1-1 0,1 1 0,-1-1 0,-1 1 0,1-1 0,-1 0 0,1 1 0,1-1 0,-1 1 0,1-1 0,0 0 0,-1 1 0,1-1 0,-3 1 0,2-3 0,1 0 0,0 0 0,2 0 0,-3 3 0,1-1 0,-1 0 0,1 1 0,-3-1 0,3 1 0,-3-3 0,1 2 0,1-2 0,-4 3 0,4-1 0,-1-1 0,1 1 0,1-2 0,-2 0 0,1 2 0,-2-1 0,1 1 0,1 0 0,-4-1 0,2 1 0,0-2 0,1 1 0,-1 0 0,3 0 0,-5 1 0,4 1 0,-1-3 0,-1 2 0,2-2 0,-3 3 0,3-1 0,-2-1 0,1 0 0,1 0 0,-3 1 0,3 1 0,-2-3 0,3 2 0,-3-2 0,2 3 0,-3-3 0,3 2 0,-4-2 0,4 3 0,-1-3 0,2 0 0,-3 0 0,2 0 0,-3 3 0,1-3 0,-2 2 0,0-2 0,-8 3 0,2 1 0,-8 1 0,5 2 0,-4 3 0,-1 0 0,-3 6 0,-10 7 0,-2 5 0,-9 8 0,-11 1 0,-5 6 0,-4 1 0,1 0 0,12-2 0,2-6 0,11-3 0,2 1 0,5-3 0,6-3 0,2 0 0,5-4 0,1 1 0,-1 0 0,3-1 0,1 1 0,2-1 0,0-3 0,1-3 0,3-5 0,-2-1 0,1 1 0,1 0 0,0 0 0,0-1 0,-2 5 0,0-2 0,-2 9 0,1-7 0,0 6 0,-1-2 0,0 4 0,0 6 0,-2 2 0,-5 20 0,-3 3 0,-9 14 0,4-7 0,-5 5 0,7-12 0,5-8 0,3-13 0,6-16 0,0-4 0,0-2 0,1-1 0,-1-1 0,1 1 0,-1 0 0,1-1 0,-3 3 0,2 0 0,-4 2 0,1 4 0,-1-3 0,-3 7 0,2-4 0,-2 5 0,0-1 0,1 1 0,2-4 0,1-3 0,6-5 0,2-1 0,8 0 0,-2-2 0,4-1 0,-5 0 0,0-1 0,1-1 0,2-9 0,3-2 0,6-10 0,2 0 0,0-1 0,4-1 0,-4 1 0,-1 1 0,5-3 0,-9 6 0,6 0 0,-11 1 0,7 5 0,-9 1 0,3 5 0,-7 2 0,-1 21 0,-2-7 0,0 17 0,-4-2 0,0 1 0,-5 13 0,0 2 0,0 0 0,-3-2 0,4-13 0,-2-6 0,7-9 0,-1-6 0,-1-3 0,0 0 0,-4 1 0,6 1 0,-3-1 0,18-19 0,-6 4 0,12-15 0,-1 6 0,-4 3 0,5-3 0,-7 4 0,1-1 0,-3 4 0,-2 1 0,-2 4 0,0-4 0,0 3 0,0-3 0,0 2 0,-1 4 0,1-2 0,-1 4 0,1 1 0,-1-1 0,-1 1 0,2-7 0,-3 3 0,4-8 0,-1 2 0,1 0 0,-1-3 0,0 7 0,0 0 0,-2 3 0,-1 2 0,-2-1 0,2 1 0,3-8 0,10-2 0,5-12 0,7-5 0,2-6 0,-1 0 0,1-1 0,-6 4 0,-3 6 0,-10 9 0,-4 9 0,-4 9 0,-3 20 0,-1-3 0,-2 15 0,-3-6 0,0 2 0,-1 6 0,0 1 0,-4-1 0,-1 1 0,-4 6 0,4-4 0,-4 4 0,9-13 0,-5-2 0,6-6 0,-2-5 0,3 0 0,-1-4 0,3-1 0,-3 0 0,2-3 0,-2 4 0,0 2 0,1-1 0,-5 6 0,-1 2 0,-7 4 0,2 0 0,0-1 0,5-4 0,1 1 0,0-6 0,3 0 0,1-7 0,3 2 0,1-3 0,-1 1 0,-1-1 0,0 1 0,-1 0 0,1-1 0,0 1 0,-1-1 0,1 3 0,-8-1 0,5 0 0,-5 0 0,1 1 0,-2-1 0,0 2 0,1-3 0,4 2 0,-4-2 0,2 8 0,-6-3 0,-12 20 0,5-8 0,-11 13 0,10-10 0,8-8 0,-6 6 0,5-5 0,-6 6 0,-1 1 0,1-1 0,-7 7 0,-1-4 0,-6 6 0,0-4 0,0 0 0,2-6 0,8-4 0,4-8 0,8-1 0,5-6 0,4 2 0,3-3 0,-1-1 0,0 2 0,-1-1 0,1 3 0,0 0 0,1 0 0,21-28 0,-3 7 0,26-30 0,-14 20 0,11-12 0,-5 5 0,6-2 0,0 1 0,-6 6 0,-8 8 0,-8 5 0,-9 7 0,-1 5 0,-1-2 0,2 1 0,-2-1 0,1-1 0,-1 0 0,-1 1 0,1-1 0,0 1 0,-1-1 0,1 1 0,-1-1 0,1 0 0,0 1 0,-1-1 0,1 1 0,1-1 0,-1 0 0,4 1 0,2-4 0,-1 1 0,7-2 0,-9 2 0,2 2 0,-5 0 0,-8 21 0,1-6 0,-9 17 0,2-9 0,-10 8 0,0-3 0,-10 14 0,4-11 0,-3 10 0,2-4 0,-1 0 0,1-1 0,4-12 0,5-5 0,4-6 0,6-4 0,1 1 0,-1-1 0,0 1 0,-2 0 0,0-1 0,1 1 0,2-1 0,1-1 0,21-11 0,-6 0 0,18-9 0,-10 6 0,-1-1 0,1 0 0,-1 1 0,1-1 0,0 0 0,-1 3 0,1-2 0,-5 5 0,4-2 0,-9 3 0,2 0 0,-5 0 0,-1 1 0,1-1 0,0 1 0,-1-1 0,1 1 0,-1-1 0,1-2 0,0 0 0,-1-2 0,1-4 0,0 3 0,1-6 0,2-6 0,-2 2 0,2-5 0,-2 11 0,-1-2 0,0 6 0,0-3 0,0 0 0,0 3 0,0-3 0,0 4 0,-1 0 0,2-4 0,-2 5 0,2-8 0,-1 10 0,0-7 0,-1 8 0,1-3 0,0 2 0,1-4 0,0-2 0,1 0 0,1-4 0,3-5 0,1 2 0,7-8 0,-6 8 0,3-8 0,1 5 0,0-24 0,0 13 0,-2-7 0,-8 16 0,-2 6 0,1 4 0,-1-2 0,1 2 0,-3 0 0,0-3 0,-3 4 0,0-5 0,0 1 0,-3-1 0,-1-6 0,-7-2 0,-2-7 0,-9-2 0,-1-5 0,-5 1 0,-22-20 0,12 21 0,-17-12 0,26 29 0,-5 3 0,15 10 0,-5 1 0,6 3 0,1 4 0,-7 8 0,-52 31 0,3 4-680,12-7 0,-3 3 680,1 1 0,0 2 0,-2 5 0,-2 3-1111,-14 10 1,-2 1 1110,3-1 0,-1 1 0,-6 0 0,-1-1 0,7-7 0,2 0 0,2-1 0,3-1 0,14-8 0,5-2 0,9-1 0,6-3 0,-7 9 0,25-13 0,18-25 0,33-41 0,13-17 0,-5 8 0,3-3 238,2 2 1,2 1-239,2-4 0,1 0 0,6-2 0,1 0 428,7-6 0,1-1-428,-6 3 0,0 0 0,6-3 0,-3 0 0,-16 11 0,-5 2 0,26-27 0,-34 31 0,-17 18 0,-13 17 760,-15 23-760,-11 17 0,-24 23 0,-23 22-30,28-38 0,-4 0 30,-10 7 0,-4 1 0,-1 1 0,-3-2 0,0-4 0,-2-2 0,-1 1 0,-1-3 0,4-9 0,0-3-384,3 1 0,2-3 384,3-6 0,2-2-112,-29 13 112,29-13 0,25-11 0,24-10 1476,6-15-1476,2-5 825,4-19-825,2-9 127,-1-8-127,5-7 0,-4-6 0,5-2 0,0-14 0,0 12 0,0-4 0,-1 21 0,-4 9 0,-2 18 0,-4 11 0,0 12 0,-2 5 0,-16 17 0,-5 7 0,-29 29 0,-22 6 0,22-16 0,-4 2-995,-10 4 0,-5 2 995,-10 4 0,-3 0 0,0 0 0,-1-2 0,-7-1 0,-2-2-1475,7-4 0,1-3 1475,-1-4 0,3-3 0,11-5 0,4-3 0,-40 5 0,50-13 0,30-28 0,25-7 1672,4-17-1672,-5-13 0,-1-10 0,-5-15 3268,0-1-3268,1 3 0,-1 6 0,1 7 0,1 8 0,-2 16 0,4 11 0,0 12 0,2 7 0,-1 17 0,-1 5 0,-4 13 0,-7 2 0,-7 12 0,0 5 0,-6 10 0,9 1 0,2-7 0,7-15 0,8-14 0,2-20 0,10-32 0,0-13 0,6-39 0,-2-3 0,1-20-600,-6-2 600,0-6 0,-6 13 0,-5 10 0,0 29 0,-3 16 0,2 22 0,1 8 0,0 9 0,-2 4 600,-13 17-600,-1 5 0,-19 32 0,1 11 0,-8 15 0,1 4 0,6-14 0,11-2 0,14-15 0,10-15 0,7-14 0,1-14 0,1-6 0,1 0 0,-1-7 0,7-3 0,10-17 0,10-20 0,16-14 0,12-27-808,12 3 808,-31 29 0,1 0 0,0 3 0,-2 0 0,-4-3 0,-2 1 0,19-34 0,-14 5 0,-16 21 0,-7 9 0,-14 14 0,-4 9 808,-2 10-808,0 3 0,2 4 0,-1 5 0,-6 5 0,-12 11 0,-15 13 0,-16 10 0,-15 19 0,-15 10-571,40-24 0,-1 2 571,-6 3 0,1 1 0,10-3 0,2 2-25,0-2 1,2 0 24,-5 28 0,12-2 0,18-8 0,9-7 0,11-1 1139,9-12-1139,3-7 52,2-14-52,-4-7 0,4-12 0,2-4 0,14-13 0,7-7 0,18-15 0,15-10-854,11-20 854,-44 30 0,4-3 0,24-26 0,0-3 0,-20 16 0,-3 0 0,13-11 0,-5 1 0,-3-17 0,-29 14 0,-12 2 0,-15 14 0,-10 3 0,-1 20 0,-10-1 854,5 11-854,-2 2 0,4 6 0,0 3 0,-7 2 0,-6 4 0,-41 27 0,12-4 0,-31 26 0,21-11 0,5 4 0,7-1 0,13 2 0,16-8 0,6 17 0,13-4 0,5 14 0,11 0 0,10 0 0,11 1 0,17-9 0,8 0 0,21-9 0,11-5-626,-33-20 0,3-1 626,9-2 0,3-4 0,13-2 0,2-4-1007,7-6 0,1-4 1007,6-4 0,1-3 0,-1-6 0,0-3 0,-3-3 0,0-4 0,-4 0 0,-1-4 0,-8-5 0,-4-3 0,-10 3 0,-5-2 0,-9 0 0,-7-2 0,13-38 0,-24 2 0,-36-32 0,-13 28 0,-20-15 0,-5 42 0,-10 5 1120,-5 11-1120,-14 3 0,-13 10 0,-15 6 597,36 8 0,-1 3-597,-4 4 0,-2 1 0,-5 2 0,-1 3 0,0 6 0,1 4 0,2 2 0,1 3 0,3 0 0,2 4 0,4 3 0,3 6 0,2 13 0,5 3 0,-21 28-71,40-24 1,8 0 70,5 11 0,10 6 0,10-1 0,6 2 0,10 1 944,7-3-944,9-4 149,-1-13-149,5-5 0,-3-14 0,11-13 0,51-6 0,-5-9-424,-27-9 0,1-3 424,39-12 0,-6-16 0,-2-7 0,-18-4 0,-8-10 0,-18 0 0,-12-16-59,-15-1 59,-13-12 0,-11-2 0,-10 1 0,-11 1 0,-7 14 0,-14 6 0,1 14 0,-8 11 0,-12 5 0,-16 8 0,-21 10 0,-16 6-506,51 17 0,-1 5 506,-6-2 0,-1 3 0,0 7 0,0 5 0,2 2 0,1 3 0,-1 5 0,3 3 0,6 2 0,4 3 0,5 3 0,3 2 0,5-4 0,5 5 0,6 19 0,6 2 0,-3 35 133,16-40 1,5 0-134,15 27-7,10-11 7,6-2 0,9-13 0,-1-14 1027,3-11-1027,10-11 563,3-4-563,18-9 0,15 0 0,10-9-430,-39-4 0,3-1 430,3-6 0,0-3 0,4-2 0,0-2 0,4-6 0,0-4 0,-7 0 0,-1-2 0,-3 1 0,-2-5-152,-1-9 1,-5-2 151,15-16 0,-10-21 0,-42 34 0,-10 2 0,-9 13 914,-9-7-914,-6 10 318,-10 0-318,1 7 0,-38 7 0,6 10 0,-32 11 0,15 11 0,-7 16 0,-1-3 0,4 9 0,4-5 0,11 9 0,11 1 0,3 4 0,17-4 0,7-7 0,7-4 0,10-6 0,0-1 0,7 1 0,2-1 0,-1 1 0,3 0 0,-2 6 0,3-5 0,0 5 0,0-6 0,0 0 0,3-1 0,2 1 0,2-7 0,-3 5 0,1-12 0,-1 5 0,1-10 0,0-1 0,2-2 0,-2-1 0,-1-1 0,0-3 0,-1-1 0,1 0 0,1-1 0,-2 1 0,1-1 0,-2 1 0,3-1 0,-1 1 0,1 0 0,0 1 0,-1-1 0,-1 4 0,1-2 0,-4 2 0,2 0 0,-2 4 0,2-3 0,-1 3 0,1 0 0,-5 1 0,3 3 0,-5-3 0,4 3 0,-3 4 0,3-1 0,-1 5 0,2-7 0,0-5 0,0-2 0,0-4 0,0-2 0,4 1 0,-1-1 0,3 2 0,1-3 0,-2 1 0,7 0 0,0 0 0,6 1 0,-1 0 0,1 0 0,6 1 0,2 0 0,0-3 0,-2 3 0,-7-7 0,-3 5 0,-3-5 0,-4 2 0,-3-2 0,3 0 0,4 0 0,3 0 0,3 0 0,7-3 0,9-2 0,1-4 0,19 0 0,-11 0 0,20-2 0,-13 2 0,-1-1 0,-9 2 0,-7-1 0,-6 0 0,-5 0 0,-5 0 0,-8 2 0,3 2 0,-7 0 0,1 1 0,0-1 0,-21 12 0,6-3 0,-24 10 0,8-7 0,-13 6 0,5-4 0,-19 10 0,17-10 0,-16 6 0,17-7 0,-4 1 0,17-5 0,4 0 0,12-4 0,1 0 0,-2 0 0,2 0 0,-3 0 0,3 2 0,-4-1 0,2 3 0,-2-4 0,2 2 0,-2-2 0,4 0 0,-2 0 0,-1 2 0,-4-1 0,-4 1 0,-8 1 0,5-2 0,-12 3 0,12-2 0,-2-1 0,10 2 0,5-3 0,1 0 0,-1 4 0,1-1 0,-2 3 0,2-1 0,1 0 0,1-1 0,3 3 0,3-2 0,1 2 0,1-1 0,2-1 0,0 4 0,2-2 0,0 2 0,-2 0 0,2 0 0,-4-1 0,2-2 0,-3-3 0,1 1 0,1-4 0,-1 2 0,2-2 0,0-2 0,-2 0 0,1-1 0,5-1 0,-3 3 0,8-4 0,-6 4 0,7-4 0,-3 2 0,3-3 0,1 0 0,-1 0 0,1 0 0,6-1 0,-5 1 0,12-2 0,-12 2 0,6 2 0,-8-1 0,-3 2 0,2 0 0,-8-1 0,3 4 0,-7-4 0,1 3 0,2-3 0,0 3 0,2-1 0,4 2 0,1-2 0,3-1 0,7-4 0,2 3 0,7 1 0,-7 3 0,-2-3 0,-7 2 0,1-1 0,-1 2 0,1-3 0,-4 2 0,2-4 0,-6 3 0,7-4 0,-7 1 0,7-1 0,-4 1 0,5-1 0,-1 1 0,1-1 0,0 0 0,-1 0 0,1 0 0,-1 0 0,1-1 0,-6 1 0,-2 0 0,-3 1 0,-2 1 0,2-1 0,-1 0 0,2 1 0,1-1 0,0 1 0,0-1 0,4 0 0,1-3 0,3-1 0,1 0 0,-1-2 0,9-3 0,-7 3 0,6-2 0,0 6 0,0 0 0,1 0 0,-1 0 0,-8 1 0,1 0 0,-1 0 0,1-2 0,-1 1 0,1-1 0,-1 2 0,1 0 0,-1 0 0,8-2 0,-5 1 0,12-2 0,-13 0 0,12-3 0,-3-8 0,8-3 0,-4-4 0,2 5 0,-2-4 0,-3 5 0,8-7 0,-8 7 0,3-5 0,0 9 0,-10-1 0,-2 6 0,-3 3 0,-7 0 0,3 3 0,-6 0 0,0 3 0,-5-1 0,-13 17 0,-9 0 0,-25 17 0,-15 7 0,-19 3 0,-9 7-435,-5-6 435,6-1 0,-4-5 0,4-1 0,1 0 0,8 0 0,8-2 0,21-7 0,9-4 0,16-10 0,12-3 0,2-3 0,3-3 435,2 2-435,-1-3 0,-1 3 0,2-2 0,-2 1 0,1 1 0,-1-1 0,-2 1 0,-1 1 0,3-1 0,1-1 0,1-1 0,23 0 0,-8-4 0,20 3 0,-13-6 0,1 2 0,6 0 0,2 0 0,7 3 0,-1 0 0,1 0 0,-1 0 0,1-4 0,-11 1 0,2-1 0,-16 0 0,4 2 0,-7-3 0,2 3 0,-3 0 0,3-1 0,-2 1 0,4-3 0,-2 3 0,6-3 0,-3 2 0,6-2 0,-2 0 0,0-1 0,2 1 0,-5 0 0,-1 0 0,-1 0 0,-4 1 0,2-1 0,-3 0 0,1 1 0,-1-1 0,3 1 0,0-1 0,4-2 0,-1 2 0,-1-1 0,-2 1 0,-3 3 0,1-2 0,2 1 0,-2-2 0,1 1 0,5-1 0,-3-2 0,8-2 0,-2-1 0,10-1 0,2-2 0,0 2 0,-2 0 0,-6 3 0,-1-1 0,1 3 0,-4-2 0,2 2 0,-6 2 0,3-1 0,-4-2 0,1 2 0,2-2 0,-1 2 0,5-1 0,-2 1 0,11-3 0,-5 1 0,5 1 0,-8 1 0,1 2 0,-4 0 0,-3 0 0,-5 1 0,-1-1 0,1 1 0,0-2 0,0 1 0,4-2 0,-1 0 0,7 0 0,-2-1 0,3 1 0,8-2 0,-6 1 0,5-4 0,-10 4 0,-3-2 0,-3 4 0,-1-1 0,3-1 0,0-5 0,3 0 0,5-9 0,3 1 0,4-6 0,-4 7 0,3-5 0,-6 10 0,-1-2 0,-6 8 0,-4 2 0,-3 1 0,1-1 0,-1 0 0,1 1 0,1-1 0,5 0 0,3-3 0,4-1 0,2-8 0,8-4 0,11-11 0,-5 4 0,5-3 0,-15 6 0,3-5 0,-1-2 0,1 0 0,1-5 0,-1 5 0,0 0 0,-5-2 0,2 8 0,-9 1 0,-1 8 0,-5 1 0,-5 8 0,4-12 0,-3 11 0,2-6 0,-4 8 0,1 3 0,-1-1 0,1 0 0,1-1 0,-1 1 0,1-2 0,-1 2 0,1 1 0,0-1 0,-1 1 0,1-1 0,-1 1 0,1-1 0,0 0 0,-1 1 0,1-1 0,0-5 0,0 2 0,0-9 0,0 7 0,1-6 0,-4 6 0,3-3 0,-2 3 0,-1-2 0,3-2 0,-5-4 0,3 1 0,0-1 0,-3 1 0,3-1 0,-3 1 0,0-1 0,-4-6 0,1 5 0,-4-5 0,0-1 0,0-1 0,-5-21 0,7 4 0,-3-12 0,8 1 0,0-2 0,5-7 0,-4 0 0,8 0 0,-4 14 0,1 3 0,-3 13 0,-3 8 0,0-7 0,-2 12 0,1-5 0,-3 11 0,3 1 0,-1 4 0,2 2 0,-6 27 0,0 13 0,-12 40 0,-6 14 0,-6 15-588,12-42 1,-1 2 587,-2 0 0,-1 2 0,0 8 0,-1 2 0,-2-4 0,-1 1 0,-5 6 0,-1-1 0,-1-4 0,0-1 0,-2-3 0,-1-1 0,4-4 0,1-3 0,-15 30 0,17-20 0,12-31 0,10-19 0,2-9 0,3-8 1175,-1-17-1175,6 0 0,-2-25 0,1-2 0,3-15 0,1-20 0,5-4 0,1-13-538,0-7 538,0-2 0,0 0 0,0 2 0,-1 20 0,0 4 0,-5 26 0,0 17 0,-5 16 0,-1 18 0,-7 21 538,0 2-538,-10 30 0,-3-5 0,-7 20 0,-12 4 0,-1 13 0,-7 2-725,0 12 725,0-5 0,5 5 0,8-20 0,11-11 0,11-28 0,4-10 0,5-19 0,0-2 0,7-37 725,-3 0-725,7-29 0,-3 1 0,5-1 0,1-13 0,0-3 0,6-12 0,-5-3 0,15 1 0,-13 1 0,6 13 0,-10 16 0,-2 17 0,-1 18 0,-4 11 0,-1 7 0,-7 29 0,-1 11 0,-4 26 0,-6 13 0,-2 4 0,-5 14-615,-6 6 615,3 2 0,14-45 0,0 1 0,-2 0 0,0 1 0,4 0 0,-1-1 0,-18 51 0,5-9 0,7-27 0,3-18 0,9-30 0,2-19 0,7-41 0,-3-4 0,7-33 0,-7 9 615,9-13-615,-9-4 0,5-6 0,-6 1 0,0 0 0,-5 5 0,-1 2 0,-5 2 0,0 11 0,5-18 0,1 17 0,1-10 0,2 13 0,-6 14 0,7 3 0,-5 20 0,3 5 0,-2 10 0,1 9 0,-14 25 0,-1 2 0,-19 34 0,6-7 0,-12 26 0,4 2 0,-1 14-540,-4-1 540,8 0 0,2 1 0,12-15 0,8-9 0,9-22 0,-1-16 0,6-11 0,-1-10 0,2-11 540,4-20-540,2-17 0,4-19 0,1-21 0,0-2 0,1-22 0,0 6 0,-1-5 0,1 7-929,0-1 929,-6 8 0,-1 8 0,-9 15 0,3 15 0,-5 19 0,5 12 0,-3 12 0,-4 32 929,0-6-929,-15 39 0,2-10 0,-12 19 0,1 2 0,-8 14-1597,-1 9 1597,17-41 0,0 2 0,-1 0 0,1 1-251,2 1 0,1 1 251,-20 44-67,16-16 67,4-16 0,12-22 0,4-21 1549,1-15-1549,4-14 543,4-22-543,2-14 74,10-31-74,1-11 0,13-27-914,6 4 914,-18 45 0,2 0 0,4 0 0,-1 1 0,-3-2 0,-1 1 0,2-1 0,0 0 0,-5 1 0,-1 1-87,19-45 87,-14 16 0,0 23 0,-11 17 0,-4 25 0,-2 4 910,-3 23-910,-3 8 91,-11 19-91,-7 14 0,-9 9 0,-8 21 0,-14 5-390,22-34 0,-2 1 390,-6-2 0,-3-2 0,-2-1 0,-1-1 0,-35 34-40,10-20 40,17-8 0,26-25 0,6-8 0,14-12 0,5-4 778,3-15-778,5-5 42,7-26-42,2-10 0,6-22 0,6-9 0,-9-6 0,9 0 0,-16 6 0,5 9 0,-11 22 0,1 16 0,-6 22 0,1 8 0,-13 44 0,0-6 0,-15 31 0,1-5 0,-4-9 0,-1 9 0,1-11 0,1 0 0,9-14 0,4-8 0,14-21 0,10-22 0,0-12 0,15-15 0,-4 1 0,9 0 0,-1 5 0,1 1 0,-1 3 0,-7 11 0,-1 1 0,-12 15 0,-2 12 0,-8 22 0,-7 12 0,-11 22 0,-6 0 0,-11 8 0,4 0 0,-3-7 0,15-9 0,5-15 0,12-15 0,3-12 0,17-29 0,3-2 0,13-32 0,3 10 0,3-16 0,6 2 0,-1 1 0,-1 7 0,-3 9 0,-1 6 0,1 0 0,-1 4 0,0 1 0,0 4 0,-13 11 0,-3 3 0,-15 13 0,0 2 0,-2 8 0,0 4 0,1 5 0,-2 7 0,2 2 0,-5 14 0,-2 7 0,-10 16 0,-6 8 0,-5 1 0,5-10 0,3-14 0,9-19 0,2-11 0,24-57 0,-2 2 0,27-50 0,-1 14-1308,9-15 1308,0-1 0,-2 0-35,-12 10 35,-3 19 0,-17 20 0,-5 19 0,-9 11 0,-2 9 1306,-1 14-1306,2 7 37,-4 20-37,6-6 0,-6 12 0,3-5 0,-4 6 0,0-12 0,0-4 0,2-20 0,1-4 0,3-20 0,0-7 0,3-26 0,1-11 0,1-7 0,0-6 0,2 21 0,-3 3 0,0 20 0,-5 14 0,-3 13 0,-5 19 0,-2 6 0,-4 14 0,5 14 0,-5 4 0,3 18 0,-10-5 0,-7 14 0,-6 2-668,-12 13 668,4 2 0,16-48 0,0 0 0,3 1 0,0-1 0,-1 0 0,2 1 0,-14 53 0,13-53 0,1-1 0,-9 55 0,2-8 0,8-14 0,5-17 0,2-23 0,4-14 0,1-9 0,2-10 0,2-3 668,-3-5-668,3 1 0,0-2 0,-2 4 0,2 2 0,-5 2 0,5 12 0,-7 0 0,4 1 0,-5 5 0,5-12 0,-4 6 0,7-8 0,-5 1 0,-3 20 0,0-8 0,-1 10 0,6-21 0,3-9 0,0-9 0,2-18 0,1 2 0,3-20 0,2 3 0,0-3 0,6-11 0,1-1 0,10-9 0,1-7 0,6 0 0,-1 0 0,-1 7 0,-3-5 0,-3 5 0,-4 0 0,-4-5 0,2 12 0,-4 1 0,1 2 0,-4 18 0,-4-3 0,1 16 0,-5 3 0,3 8 0,2 31 0,0 10 0,5 34 0,-2 7 0,0 9 0,-4 6 0,-2-7 0,-5-1 0,0-13 0,0-16 0,3-17 0,-3-25 0,7-21 0,-2-20 0,9-20 0,2-16 0,11-8 0,-3-14 0,9-2 0,-3-6 0,-2 13 0,-5 10 0,-10 29 0,-9 16 0,-1 21 0,-3 25 0,-4 3 0,-1 30 0,-5 2 0,-5 9 0,-8 18 0,-6-3 0,-5 6 0,-1 6 0,2-19 0,2-4 0,1-18 0,12-24 0,3-7 0,10-20 0,-3-6 0,5 0 0,-4-2 0,4 5 0,-7 3 0,2 0 0,-9 3 0,3-2 0,-3 4 0,-1-2 0,-6 8 0,-2-3 0,-13 13 0,-2-2 0,-2 10 0,-4-5 0,4 4 0,-1-4 0,2 5 0,6-6 0,5 2 0,6-10 0,4 0 0,0-2 0,6-7 0,-2 4 0,10-5 0,0-1 0,0 1 0,0 2 0,-6-2 0,-7 7 0,-8 5 0,-8 6 0,-2 6 0,0 0 0,-1-1 0,4-5 0,0-1 0,2-9 0,1-1 0,-16-1 0,12-5 0,-4 1 0,16-7 0,6 0 0,1 3 0,-1-3 0,1 5 0,-1-4 0,1 4 0,-1-1 0,1 1 0,-1 1 0,4 0 0,-6-1 0,5-3 0,-3 2 0,5-1 0,4-1 0,0 0 0,2-2 0,0 0 0,2 0 0,-1 0 0,1 0 0,-2 0 0,0 0 0,-3 0 0,-4 0 0,-4 0 0,-6 4 0,5-3 0,-12 3 0,12-2 0,-5 1 0,6 3 0,4-3 0,1 2 0,4-4 0,2 1 0,0 0 0,3-2 0,-3 2 0,2-2 0,-1 2 0,1 1 0,0 1 0,-1 1 0,1 0 0,-2-3 0,3 2 0,-3-1 0,2-1 0,-4 2 0,2-1 0,-6 2 0,3 0 0,-7-2 0,9 1 0,-2-4 0,6 4 0,-1-3 0,-2 3 0,2-1 0,-3-1 0,3 2 0,-4-1 0,4-1 0,-2 2 0,3-3 0,-1 3 0,-2-2 0,2 3 0,-7-2 0,6 1 0,-6-4 0,4 2 0,1-2 0,1 0 0,1 0 0,0-8 0,2-1 0,1-15 0,5-2 0,2-14 0,14-7 0,7-5 0,12-5 0,15 8 0,2-4 0,12 8 0,0-5 0,-2 11 0,0 2 0,-2 6 0,13-2 0,10-1 0,-13 15 0,5 2 0,-15 3 0,1 2-334,16 2 1,-1 3 333,29 1 0,-8 6 0,-20 0 0,-17 4 0,-17 1 0,-26 1 0,-3 0 0,-12-1 667,0 0-667,-1-1 0,-1 1 0,-4 7 0,-2 0 0,-3 8 0,-4 4 0,-6-2 0,-5 6 0,-9-1 0,-2-1 0,-11 3 0,0 0 0,2-6 0,-5 0 0,12-10 0,1-1 0,13-8 0,9 1 0,4-5 0,3 4 0,-5-1 0,1 1 0,-3 1 0,4 0 0,0-3 0,3 0 0,-3 0 0,2 1 0,-1-1 0,-1 2 0,0-3 0,-2 3 0,-4-1 0,-35 10 0,16-1 0,-28 4 0,27-4 0,1-4 0,-1 0 0,1 0 0,6 0 0,2-2 0,12 0 0,1-3 0,11-1 0,14-10 0,6-1 0,14-8 0,5 0 0,9-2 0,15-2 0,8 0 0,0 3 0,-8 3 0,-8 5 0,-21 2 0,-7 1 0,-16 4 0,-2-3 0,-2 1 0,2-4 0,7-7 0,1-2 0,8-6 0,-1-1 0,-5 4 0,-4 0 0,-7 8 0,-5-4 0,-1 9 0,-2-2 0,0 5 0,0 1 0,-14 1 0,-4 5 0,-34 13 0,-20 9 0,20-4 0,-4 1-691,-12 2 1,-3-1 690,-6 4 0,-3 0-1547,-11 1 0,-1-2 1547,2-1 0,0-1 0,-3 1 0,1-2-445,9-7 1,3-3 444,11 2 0,5-4 0,-16-3 0,35-1 1093,39-14-1093,12-9 3133,11-11-3133,12-14 0,8-10 0,19-17 0,9-2 163,-23 31 0,2 1-163,1 2 0,3 1 0,3-2 0,2 1 0,0 0 0,0 0 0,2 2 0,2 1 0,4 2 0,2 2 0,0 1 0,1 2 0,4 1 0,3 2 0,10-4 0,-2 1 0,-22 10 0,-3 1 0,4-2 0,-5 4 0,-5 9 0,-16 0 0,-8 8 0,-12 0 0,-2 2 0,-7-1 812,-1 1-812,-2 7 0,-4-3 0,-8 13 0,-6-5 0,-12 14 0,-15 4 0,-16 7 0,-19 4 0,-15 1-641,-7-4 641,7-3 0,17-16 0,24-4 0,27-13 0,14-5 0,17-8 0,10-9 0,11-8 0,13-10 641,14-4-641,15-8 0,14 0 0,-7 5 0,-11 8 0,-27 15 0,-19 9 0,-14 8 0,-24 13 0,-8 0 0,-26 11 0,-22 3 0,-11-3-488,32-11 1,-3-2 487,-3-1 0,0-2 0,-4-1 0,-1-1 0,-2-2 0,-1-1 0,0 0 0,1-1 0,5-1 0,2-2 0,-40-3 0,43 1 0,28-3 0,27 2 0,2 2 0,6-7 0,-1 4 975,1-4-975,0 4 0,8-8 0,7 1 0,23-15 0,8 7 0,19-6 0,2 9 0,14 1 0,2 5 0,-1 4 0,-1 2 0,-14 10 0,-14-1 0,-18 4 0,-21-1 0,-5 0 0,-8 4 0,2-1 0,-4 6 0,-1-2 0,-4 4 0,-2-1 0,-1 1 0,-1-1 0,-2 3 0,7-9 0,-1-1 0,13-10 0,7-4 0,8 3 0,13-7 0,2 3 0,14-5 0,1 0 0,6 0 0,-5 0 0,4-1 0,-12 2 0,12-2 0,-18 2 0,3 0 0,-20 2 0,-6-1 0,-7 2 0,-6-1 0,-2 1 0,-1 1 0,-4-4 0,2 2 0,-2-6 0,-5-9 0,-3-4 0,-12-10 0,-8 0 0,-12-3 0,-12-8 0,-16-10 0,-13 4-918,-15-6 918,42 31 0,-2 2-650,-9-3 1,-2 0 649,-5 0 0,-5-1 0,-2 1 0,-6-1 0,2 2 0,-15 0 0,-1 2-640,15 2 0,-4 0 0,6 3 640,-2 6 0,5 4 0,8 1 0,3 2-4,8 3 1,5 3 3,-18 0 767,20 6-767,34 2 1216,11-1-1216,6 0 2153,2 1-2153,0 1 8,2 3-8,0-1 0,3 0 0,2-2 0,0 0 0,6-2 0,0 0 0,18-2 0,4 0 0,33-3 0,5-11 0,-15 0 0,4-3-778,4-4 1,2-3 777,13-10 0,2-2 0,3 0 0,-1-2 0,-1 0 0,-3-3 0,-1 0 0,-3-1 0,-11 7 0,-3 0 0,-9 1 0,-5 1 0,14-15 0,-28 20 0,-21 14 0,-16 24 0,-3 14 1555,-14 20-1555,-2 10 0,-24 20 0,-8 12-609,17-37 0,-3 1 609,-2 4 0,0-1 0,0-2 0,0 0 0,0 0 0,1-3 0,-18 21 0,15-15 0,25-53 0,13-21 0,10-44 0,1-12 0,6-28 471,6-7-471,-5-3 0,5 3 0,-6 8 0,-6 20 0,-1 17 0,-5 27 0,0 19 0,-2 12 0,-13 28 0,-5 11 0,-19 27 0,-5 5 0,-6 0 0,-12 3 0,10-9 747,6-12-747,19-14 0,13-21 0,6-7 0,3-15 0,-1-9 0,-1-8 0,-2-13 0,1 4 0,3-11 0,1 5 0,4-6 0,0-8 0,0 13 0,0-4 0,0 24 0,0 8 0,-7 39 0,0 13 0,-10 25 0,0 0 0,1 0 0,-5 13 0,4 4 0,4 0 0,2-4 0,11-26 0,0-4 0,3-21 0,-3-6 0,5-13 0,-4-27 0,5-7 0,0-28 0,14-7 0,3-8 0,11-7 0,-3 13 0,0 9 0,-5 19 0,-8 16 0,-7 13 0,-9 22 0,-2 8 0,0 24 0,0 3 0,0 21 0,0 1 0,0 14 0,5 1 0,-3 15 0,3-6 0,-5 5 0,0-14 0,0-8 0,0-21 0,2-18 0,-1-21 0,2-11 0,-3-34 0,0 3 0,8-29 0,4 5 0,8-8 0,7-20 0,2-4 0,6-13-700,0-7 700,1-2 0,-18 48 0,0-1 0,3 1 0,0-1 0,16-46 0,-7 32 0,1 3 0,6-16 0,9-14 0,-26 63 0,-10 15 0,-2 12 700,0 12-700,-1 12 0,3 22 0,0 9 0,1 27 0,0 11 0,1 8 0,-6 5-477,0 0 477,-6-5 0,0-1 0,0-30 0,2-21 0,0-26 0,3-14 0,3-24 477,5-8-477,10-33 0,5-9 0,11-16 0,-3-6-474,5 0 474,-6-1 0,-7 14 0,-1 4 0,-11 27 0,-4 9 0,-5 20 0,-4 9 0,-1 9 0,2 17 474,-4 5-474,4 22 0,0-2 0,-3 15 0,4 1 0,-10 7 0,4-1 0,-4 1 0,5-7 0,0-8 0,3-16 0,-1-11 0,2-10 0,-2-5 0,-2-35 0,0 8 0,0-29 0,-4 18 0,-1-8 0,-4-1 0,-6-13 0,0 5 0,-10-12 0,0 11 0,-9 0 0,0 8 0,-4 4 0,0-1 0,0 1 0,0 0 0,0 4 0,6 3 0,1 5 0,10 7 0,0 4 0,4 7 0,-22 1 0,9 4 0,-30-1 0,10 4 0,-19 0 0,-9 0 0,-2 5 0,-18 2 0,9 14-677,-18 5 677,6 15 0,48-20 0,-3 1 0,-29 13 0,-1 1 0,24-12 0,0 0 0,-22 10 0,5-4 0,-1-6 0,29-5 0,33-19 0,27-16 0,16-9 0,9-13 0,16-3 677,11-2-677,8-1 0,2 4 0,-6 3 0,-2 5 0,-14 8 0,-10 5 0,-20 9 0,-9 7 0,-7-1 0,-1 30 0,-7 0 0,-10 33 0,-8 11 0,-15 10 0,-4 13 0,3-20 0,8-12 0,14-28 0,9-13 0,8-13 0,13-20 0,-1-8 0,23-29 0,-2-8 0,12-18 0,-4-4 0,4 6 0,-12 4 0,-2 18 0,-13 17 0,-9 17 0,-6 16 0,-1 23 0,-6 1 0,-1 25 0,-13 0 0,1 9 0,-14 7 0,5 0 0,1-14 0,7-9 0,10-22 0,8-17 0,13-23 0,13-20 0,11-17 0,20-15 0,2 3-708,19-12 708,0 11 0,-36 32 0,0 2 0,35-27 0,-2 7 0,-10 14 0,-21 16 0,-12 10 0,-22 13 0,-4 10 0,-1 5 0,2 14 708,0 9-708,3 15 0,0 8 0,0 6 0,1 1 0,-1 0 0,0-14 0,-2-9 0,-2-22 0,0-18 0,4-14 0,-2-12 0,4-13 0,1-2 0,1 0 0,7 5 0,0 8 0,-4 13 0,3 1 0,-10 11 0,3 0 0,-6 3 0,13 8 0,-3 5 0,12 8 0,-2 10 0,-1 1 0,-5-3 0,-5-6 0,-8-12 0,-5-5 0,2-20 0,-4-2 0,7-26 0,-2-5 0,3-3 0,2-11 0,-2 19 0,0-4 0,-4 23 0,-2 6 0,-3 10 0,0 7 0,-5 14 0,-4 6 0,-5 14 0,-6-5 0,5-4 0,-1-8 0,6-4 0,3-6 0,2-1 0,1-5 0,1-11 0,1 3 0,-2-8 0,3 11 0,-3-1 0,2-2 0,-3 2 0,0-1 0,-1 1 0,-5 0 0,-3 0 0,-10 1 0,-9 2 0,-14 2 0,-9 0 0,-7 4 0,-13 3 0,-4 4 0,-14-5 0,1 0 0,7-6 0,1-5 0,-8-5 0,18-2 0,-9-3 0,28 9 0,-5-3 0,5 8 0,-13-4 0,-3 5 0,-6 0 0,7 0 0,2 0 0,13 0 0,0 0 0,22 0 0,5 0 0,16 0 0,4 0 0,2 0 0,-5 0 0,0 3 0,-6-3 0,-6 7 0,-2-3 0,-13 5 0,-2 0 0,-13-4 0,11-1 0,-10 1 0,6-4 0,4 3 0,-10-4 0,19 0 0,2 0 0,7 0 0,8 2 0,-1 2 0,1 2 0,-1-1 0,1 1 0,-1 0 0,1 0 0,-1 0 0,-6 4 0,5-3 0,-5 4 0,-2 2 0,11-3 0,-6 3 0,12-4 0,0-4 0,-1 1 0,3-1 0,1 0 0,-1-1 0,2 1 0,-2-3 0,3 2 0,-1 1 0,-1 2 0,-2 2 0,-4 1 0,1 0 0,-5 1 0,2 0 0,-10-1 0,-2 3 0,-7-4 0,1 3 0,-1 0 0,1-3 0,-1 3 0,7-5 0,6-1 0,9-1 0,4 0 0,3-1 0,19 2 0,1-7 0,27-2 0,11-7 0,11 0 0,20-1 0,8-1-532,-36 6 1,2 0 531,6 0 0,2-1 0,9 1 0,3-1-896,4 1 0,3-1 896,6-2 0,1-1 0,0 3 0,1 0 0,6-4 0,-1 2 0,-5 5 0,-1 1 0,0-1 0,-1 2 0,-9 4 0,-3 2-232,-8-4 0,-5 1 232,35 5 0,-39-6 0,-33 2 939,-26 2-939,-9 3 1841,-8 4-1841,-8 1 539,-18 9-539,-17 0 0,-29 6 0,-17-3-772,35-12 0,-4 1 772,-2 2 0,-3 1 0,-8 3 0,-2 1 0,1 3 0,0 1 0,7 1 0,0 1 0,1-2 0,1-2-256,12-2 1,3-3 255,-48 3 0,24-9 0,39-9 0,16-2 0,27 0 0,12-11 0,7-5 1502,8-8-1502,7-7 553,7-2-553,15-9 0,7-1 0,7-7 0,-7 6 0,-7 1 0,-18 19 0,-12 9 0,-12 10 0,-8 4 0,-19 16 0,-20 17 0,-26 23 0,-26 11-397,41-29 1,0-1 396,-2-4 0,1-2 0,-42 34 0,15-16 0,14-5 0,25-18 0,17-10 0,18-16 0,3-13 0,5-8 0,2-17 793,0-9-793,1-8 0,1-7 0,-1 1 0,0 6 0,0 1 0,-2 21 0,-1 7 0,-4 16 0,-6 14 0,-11 14 0,-7 12 0,-14 15 0,1-4 0,-19 7 0,-1-5 0,-11-3 0,1-2 0,8-7 0,1-8 0,14-5 0,9-12 0,11-1 0,8-6 0,-3-10 0,5 4 0,-11-15 0,-2 3 0,-8-6 0,-4 2 0,1 3 0,3 8 0,-1 1 0,0 8 0,8 0 0,-6 4 0,5 0 0,-7 4 0,5-3 0,9 2 0,7-3 0,7 0 0,-1 4 0,1 1 0,-2 5 0,2-1 0,1 0 0,-1 0 0,1 0 0,-1-2 0,0 2 0,3-4 0,-2 4 0,1-2 0,-2 6 0,2-3 0,-2 6 0,5-2 0,-6 4 0,4-7 0,-3 2 0,2-8 0,-3-3 0,-1-4 0,-1-3 0,-2-4 0,-1 1 0,1-1 0,-10-9 0,5 6 0,-2-4 0,1 5 0,2 3 0,-3-1 0,3 4 0,3 0 0,4 2 0,3 1 0,-3 4 0,2 1 0,-2 7 0,-7 5 0,4 3 0,-13 6 0,4-2 0,-5 2 0,-1 0 0,6-2 0,5-7 0,6-5 0,6-5 0,-5-17 0,3 3 0,-3-15 0,1 7 0,0-1 0,-3 1 0,3-1 0,-5 1 0,2-1 0,-3 1 0,2 3 0,1-3 0,2 7 0,2-3 0,0 6 0,1 1 0,-1 1 0,1 0 0,-1 1 0,0-1 0,1 3 0,-3-2 0,2 3 0,-1-1 0,-1 0 0,2 0 0,-2-3 0,3 0 0,-1 3 0,1-2 0,-1 1 0,-2-1 0,2 1 0,-1 1 0,1 8 0,5 0 0,-2 3 0,6-2 0,-1-1 0,1 1 0,1 2 0,-1 1 0,1-1 0,0 4 0,0 0 0,3 1 0,-2 3 0,1-3 0,2 3 0,0 1 0,0-1 0,4 7 0,-4-4 0,4 11 0,0-6 0,-4 8 0,2-7 0,-4-2 0,-2-6 0,1-1 0,0 1 0,-1-5 0,1 4 0,-1-9 0,0 2 0,0-7 0,-3 1 0,4 1 0,-2 5 0,3 1 0,-2 1 0,-1-2 0,1-3 0,-1 1 0,1-5 0,0 4 0,-19-15 0,10 6 0,-15-9 0,14 7 0,1-1 0,-1 0 0,1 1 0,-1-3 0,0 0 0,-2-6 0,-1 3 0,-2-3 0,0 0 0,2 3 0,1-1 0,2 5 0,0 1 0,1 1 0,-1-1 0,3 1 0,-2-3 0,3 2 0,-3-2 0,2 1 0,-3 1 0,0-2 0,1 2 0,-1 1 0,1-1 0,-1 1 0,1-1 0,-1 0 0,0 1 0,1-1 0,-1 1 0,1-1 0,-1 1 0,0-7 0,0 3 0,-1-8 0,1 2 0,2-4 0,0 1 0,3-1 0,4-6 0,4-2 0,5-6 0,9-8 0,1-1 0,10-2 0,0 0 0,6 10 0,-7 2 0,2 8 0,-5 7 0,3 4 0,8 3 0,35 0 0,-5-2 0,29 1 0,-14 3 0,-5-3 0,5 9 0,-14-4 0,-15 2 0,-10 2 0,-20-3 0,-2 4 0,-10 0 0,3 0 0,-9 0 0,3 0 0,-7 0 0,1 0 0,1 0 0,0 0 0,0 0 0,-16 13 0,1-5 0,-17 17 0,5-6 0,-10 8 0,-7 5 0,-13-1 0,-9 11 0,8-10 0,1 4 0,13-8 0,0 1 0,0-1 0,2-4 0,5 1 0,6-10 0,-3 5 0,9-11 0,-5 2 0,6-6 0,1 1 0,-1 0 0,1 0 0,3-1 0,3 0 0,5 0 0,1 0 0,2-1 0,-1 1 0,0-1 0,-1 1 0,0-1 0,1 3 0,2-2 0,-5 4 0,2-4 0,-2 7 0,0-4 0,-2 9 0,-4-6 0,4 2 0,-4-2 0,8-4 0,1-1 0,2-1 0,0 1 0,-1 0 0,-1 0 0,-1-1 0,2-1 0,-1 1 0,4 2 0,-2-2 0,0 1 0,-1-1 0,-1-1 0,1 3 0,-1-2 0,4 2 0,-3-1 0,3 1 0,0 6 0,0-5 0,0 5 0,0-6 0,0 2 0,0-2 0,0 0 0,0-3 0,0 7 0,0-5 0,3 4 0,-3-3 0,4-2 0,-3 1 0,3 1 0,-2-2 0,1 2 0,1-3 0,-2 3 0,1-2 0,1 2 0,-1-3 0,1 1 0,1-1 0,-1 1 0,1 2 0,-1-2 0,1 1 0,0-1 0,-1-1 0,1 1 0,-1 0 0,1 1 0,0 1 0,-1 0 0,1 0 0,-3-2 0,2 1 0,-3-1 0,-13-12 0,6 4 0,-13-14 0,12 12 0,-2-4 0,0 4 0,-4-2 0,5 2 0,-5-2 0,8 2 0,-3-2 0,3 3 0,-2-1 0,2 1 0,3-1 0,-2 0 0,1 1 0,-1-1 0,-1-1 0,0 0 0,0-6 0,1 4 0,-2-5 0,2 4 0,-1 0 0,0-4 0,0-1 0,0 0 0,-1-2 0,1 6 0,0-3 0,0 4 0,1 2 0,-1 2 0,21 9 0,-5-8 0,24 6 0,-3-21 0,16 3 0,15-14 0,8 2 0,14-6 0,8-1 0,2 5 0,-1 6 0,-9 8 0,-21 5 0,-9 2 0,-27 1 0,-10 4 0,-15 2 0,-23 15 0,-4 3 0,-15 8 0,4-3 0,0 1 0,8-6 0,-9 11 0,16-14 0,-6 4 0,14-9 0,2-3 0,5-1 0,0 1 0,3-1 0,-2 1 0,1 0 0,-1 1 0,26-20 0,17-1 0,30-20 0,23 0-682,3 0 682,-41 17 0,0 0 0,48-12 0,-15 2 0,-24 15 0,-30 4 0,-16 9 0,-17 8 0,-6 8 0,-9 6 682,-8 12-682,-3-2 0,-9 13 0,-7 2 0,0 0 0,-4-1 0,8-8 0,6-6 0,2-2 0,11-8 0,7-7 0,4-7 0,10-8 0,9-13 0,12-10 0,18-24 0,2-7 0,12-13 0,-4 1 0,11-3 0,-5 7 0,-1 1 0,-14 14 0,-12 14 0,-14 15 0,-7 17 0,-5 10 0,1 11 0,-2 13 0,1 14 0,-4 16 0,-5 9 0,-6 6 0,-2 0 0,-7-7 0,8-2 0,-2-19 0,6-11 0,3-20 0,3-13 0,10-31 0,1 2 0,10-28 0,3 14 0,4-16 0,2 12 0,8-15 0,-1 17 0,-2 0 0,-2 9 0,-16 14 0,-1 5 0,-10 11 0,1 8 0,2 11 0,-4 7 0,6 20 0,-4 3 0,6 27 0,-5-10 0,-1 24 0,-5-23 0,-4 9 0,3-20 0,-8 13 0,9-31 0,-4 1 0,4-28 0,0-11 0,0 11 0,2-6 0,1 14 0,2-6 0,1 5 0,-1-4 0,1 2 0,-1-6 0,1 7 0,0-7 0,3 7 0,1-7 0,1 6 0,5 1 0,0-1 0,8 7 0,-3-4 0,3 5 0,1 1 0,5 1 0,2 1 0,6 1 0,-5-1 0,3 1 0,-10-3 0,11 3 0,-11-3 0,1-7 0,-6-1 0,-9-11 0,-2 1 0,-6-2 0,1-2 0,0 1 0,-1-2 0,1 3 0,-1-1 0,1 3 0,-1-2 0,3 4 0,0-2 0,6 3 0,-3 0 0,10 7 0,-6-5 0,7 5 0,-3-5 0,-1-1 0,1 1 0,-1 0 0,1-3 0,6 4 0,-5-6 0,12 8 0,-12-8 0,5 3 0,-10-4 0,-3-1 0,-4-1 0,-3-1 0,1 1 0,-1-1 0,1 1 0,2 3 0,0-2 0,2 2 0,0-3 0,-2 1 0,0-1 0,-3 1 0,1-1 0,-1 1 0,1 0 0,0 1 0,-1-1 0,1 4 0,-1-2 0,1 2 0,0-2 0,1 2 0,-1-2 0,2 0 0,-3 2 0,1-2 0,-2 0 0,1 6 0,-3-5 0,3 4 0,-3-2 0,1-3 0,0-1 0,-1-1 0,3 2 0,-2-2 0,3 1 0,-3-1 0,2-1 0,3 1 0,4 0 0,5-2 0,2 2 0,-1-2 0,1 3 0,-1 0 0,1 0 0,-1 0 0,7 0 0,2-2 0,7 3 0,-7-6 0,-6 3 0,-9-4 0,-4 0 0,-20 15 0,4-6 0,-16 9 0,8-7 0,3-5 0,3 2 0,4-3 0,3-3 0,-1 2 0,-1-3 0,1 1 0,-2-2 0,0 0 0,2 0 0,-1 0 0,-1 0 0,2 0 0,-2 0 0,1 0 0,1 0 0,-2-2 0,-3 1 0,2-1 0,-9 0 0,3 1 0,-3-2 0,-1 3 0,1 0 0,3 0 0,3 0 0,4 0 0,3 0 0,-3-2 0,2 0 0,-1-1 0,1-1 0,-2 4 0,2-2 0,-1 2 0,-1-2 0,2 1 0,-2-3 0,1 4 0,1-2 0,-2 2 0,0-3 0,2 3 0,-1-2 0,-1 0 0,2 1 0,-2-1 0,1 2 0,1 0 0,-4-2 0,2 2 0,-2-2 0,0 2 0,1 0 0,2 0 0,1 0 0,-1 0 0,1 0 0,-2 0 0,0 0 0,2 0 0,-3 0 0,2 0 0,0 0 0,-1 0 0,2 0 0,-4 0 0,4 0 0,-1 0 0,-1 0 0,2 0 0,-2 0 0,1 0 0,1 0 0,-2 0 0,1-2 0,0-1 0,0 1 0,-1-2 0,2 3 0,-4-3 0,4 4 0,-1-5 0,1 3 0,1-3 0,-3 1 0,2 1 0,-2-1 0,3 4 0,-1-4 0,-1 3 0,0-3 0,0 3 0,1-3 0,-1 2 0,1-1 0,-2-1 0,2 4 0,-1-4 0,1 3 0,-4-1 0,4 0 0,-2 2 0,1-2 0,1-1 0,-2 3 0,2-4 0,-1 3 0,1-3 0,-2 4 0,2-4 0,-1 3 0,1-3 0,-2 4 0,-2-4 0,4 3 0,-6-3 0,6 1 0,-2 1 0,3-2 0,-3 3 0,2-1 0,-1 0 0,-1 2 0,2-2 0,-2 2 0,1 2 0,3 2 0,-1 1 0,6 4 0,0-4 0,3 0 0,-1-1 0,1-2 0,1 3 0,0-3 0,0 3 0,-1-3 0,-1 5 0,1-2 0,-1 1 0,1-1 0,0 0 0,-1-3 0,1 2 0,-1-1 0,1 1 0,2 1 0,-2-1 0,1-1 0,-1 1 0,1-3 0,0 1 0,2-2 0,-3 0 0,2 0 0,-13-11 0,4 7 0,-8-7 0,5 7 0,0 4 0,-1-7 0,1 4 0,-4-1 0,4 0 0,-7 1 0,4-2 0,-5 0 0,0 2 0,3-1 0,-3 2 0,6-3 0,0 1 0,3-1 0,-1 2 0,0-1 0,-1 2 0,1-1 0,-2-1 0,2 4 0,1-4 0,-3-1 0,0 0 0,0-2 0,-2 3 0,-1-1 0,-4-1 0,-4 0 0,-6 0 0,5 2 0,-5-2 0,12 3 0,2 0 0,5 1 0,0 2 0,-3-4 0,2 3 0,-5-3 0,6 4 0,-1-2 0,-1-1 0,2 1 0,-2 0 0,3 0 0,-3 1 0,2-1 0,-2 2 0,-1-2 0,0 2 0,-7-5 0,2 4 0,1-3 0,-1 3 0,8-3 0,-1 2 0,1-1 0,-2-1 0,2 3 0,-1-1 0,-1 0 0,2 2 0,-2-2 0,1 0 0,1-1 0,-2 1 0,3-2 0,-3 1 0,2-2 0,-4 1 0,4-1 0,-4 1 0,2-1 0,-2 3 0,2-2 0,0 3 0,3-3 0,-3 1 0,2-1 0,-1 1 0,1-1 0,0 2 0,-1-3 0,1 1 0,-2-1 0,0 2 0,2-1 0,-3 2 0,1-3 0,-1 3 0,2-2 0,1 3 0,1-3 0,-3 1 0,2-1 0,-2-1 0,3 3 0,-1-2 0,-8-1 0,5 2 0,-7-1 0,7 4 0,0-2 0,3 1 0,-2-3 0,-2 2 0,4-1 0,-6 1 0,6 2 0,-2 0 0,-1 0 0,0 0 0,-3 0 0,2-2 0,0 2 0,-1-2 0,3 2 0,1 0 0,1 0 0,-2-2 0,0-1 0,0 1 0,1 0 0,1 2 0,-2 0 0,2-3 0,-1 3 0,-1-4 0,2 3 0,-2-1 0,1 0 0,1 2 0,-2-4 0,2 1 0,1 1 0,-3-4 0,2 5 0,-1-6 0,1 7 0,0-4 0,-1-1 0,1 2 0,-2-3 0,3 4 0,-1-3 0,-2 0 0,2 1 0,-1-1 0,1 1 0,0-1 0,1 0 0,-1 1 0,1-1 0,-1 1 0,1 1 0,-1-1 0,0 2 0,-1-3 0,1 0 0,-2 1 0,5-1 0,-3 1 0,3-1 0,-3 1 0,1-1 0,-1 2 0,1-1 0,-3 2 0,2-3 0,-2 3 0,3-4 0,-1 2 0,1-2 0,-1 1 0,0 1 0,1-1 0,-1 1 0,-1-1 0,1 0 0,-4 1 0,4-1 0,-2 1 0,3-1 0,-1 0 0,0 1 0,1-1 0,-1 1 0,1-1 0,-1 1 0,1-1 0,-1 0 0,0 1 0,1-1 0,-1 1 0,1 1 0,-1-1 0,0 2 0,1-3 0,-1 0 0,1 1 0,-1-1 0,-1-1 0,0 0 0,-2-2 0,-1 1 0,-1 0 0,1 0 0,0 2 0,2 1 0,0-1 0,0 1 0,1-1 0,1 0 0,-4 1 0,4-1 0,-4 1 0,2-1 0,-2 1 0,0-1 0,0 0 0,-1 1 0,3-1 0,-1 1 0,3-1 0,-2 1 0,2-1 0,1 0 0,-1 1 0,1-1 0,-1 1 0,-2-3 0,2 2 0,-1 0 0,1 1 0,1 4 0,-1-6 0,0 3 0,1-4 0,-1 2 0,1 3 0,-1-2 0,-2 1 0,2-1 0,-1-1 0,1 1 0,1-1 0,-1 0 0,-2 1 0,0-1 0,-6 0 0,3-2 0,-6 1 0,2-1 0,-4 1 0,1 0 0,3 1 0,-3-1 0,9 1 0,-4 0 0,5 1 0,-2-3 0,0 2 0,1-2 0,0 3 0,-3-1 0,1 0 0,-1 0 0,2 0 0,4 1 0,-1-1 0,1 0 0,1 1 0,-1-1 0,-4-1 0,4 1 0,-4-4 0,4 4 0,1-2 0,-3 1 0,2 1 0,-1-4 0,-2-2 0,2 3 0,-1-4 0,2 1 0,-1-3 0,0-4 0,0-6 0,2-2 0,-3-6 0,6 6 0,-3-5 0,4 5 0,0-7 0,0 8 0,0-6 0,3 11 0,-2-4 0,3 10 0,-3 4 0,1 3 0,0 2 0,0 1 0,3-1 0,0-1 0,-3 1 0,2-2 0,-1 2 0,1 1 0,1-1 0,-1 1 0,1-1 0,0 0 0,-1 1 0,1-1 0,-1 1 0,-1-1 0,1 1 0,-2-1 0,3 0 0,0 1 0,-1-1 0,1 1 0,-1-3 0,1 2 0,0-4 0,1 2 0,-1-2 0,2 2 0,-3 0 0,1 3 0,-2-1 0,-1 21 0,0-5 0,-1 17 0,1-4 0,2 2 0,-3 6 0,6 1 0,-6-7 0,3 5 0,-4-12 0,0 5 0,0-10 0,0 1 0,0-7 0,2 0 0,-2-3 0,4-1 0,-1 3 0,1-2 0,2 8 0,-2-5 0,2 8 0,-1-2 0,1 0 0,-1-1 0,-1-6 0,1-1 0,-1 1 0,1-2 0,0 2 0,-3-3 0,2 1 0,6-19 0,-4 8 0,6-16 0,-7 9 0,1-1 0,0-3 0,-1-1 0,1 1 0,0-1 0,0 1 0,1-7 0,0-2 0,1-7 0,0 1 0,2 6 0,-3 1 0,1 12 0,-3 0 0,0 6 0,-2 0 0,1 26 0,-3-8 0,1 27 0,-2-12 0,-4 20 0,3-10 0,-4 24 0,5-18 0,0 6 0,0-9 0,0-6 0,4-1 0,-1-6 0,1-7 0,1-9 0,-5-5 0,5-3 0,0-17 0,1 6 0,2-17 0,-3 12 0,1-3 0,0-1 0,0 1 0,0-1 0,-1 0 0,2-6 0,0-2 0,1-6 0,4-1 0,-3 1 0,7-1 0,-4 0 0,1 1 0,-1-1 0,-5 7 0,-1 6 0,-1 9 0,-2 4 0,6 25 0,-8-1 0,10 21 0,-6 2 0,-1 7 0,5 3 0,-3 11 0,4-5 0,-5 13 0,5-4 0,-5-2 0,4-16 0,0-7 0,-2-20 0,-3-1 0,0-16 0,-3 3 0,3-1 0,3-16 0,-1 4 0,5-24 0,-4 5 0,1-6 0,1-8 0,0 0 0,1-15 0,0 6 0,0-12 0,0 5 0,0-7 0,0 14 0,0-4 0,-2 19 0,-3 1 0,-1 13 0,-4 9 0,2 6 0,3 23 0,1-6 0,0 24 0,0-10 0,-1 7 0,3 0 0,1 6 0,0 2 0,-4 6 0,4 1 0,-5-7 0,5-2 0,-1-6 0,-1-7 0,0 6 0,-2-16 0,-2 4 0,0-11 0,-1-1 0,-2-2 0,2-1 0,0 1 0,-1-1 0,1 2 0,0 0 0,-2-2 0,2 1 0,0 1 0,-1-2 0,1 4 0,-2-2 0,2 2 0,-2 0 0,5 4 0,-4 1 0,4 3 0,-2 1 0,3-1 0,0 1 0,-3 6 0,3 2 0,-1 7 0,-1-7 0,3-2 0,-4-7 0,0-3 0,0-1 0,-1 0 0,-1-5 0,1 2 0,-2-5 0,0-1 0,0 3 0,0-2 0,0 2 0,-2-1 0,2-1 0,-4 2 0,3 0 0,-1-2 0,2 1 0,-8-5 0,4-2 0,-7-3 0,5-1 0,1 1 0,-2-3 0,2 2 0,1-4 0,-6 1 0,2-1 0,-6-5 0,0 2 0,-4-8 0,3 5 0,-5-13 0,6 3 0,-8-11 0,-1 1 0,0-1 0,5 1 0,1-4 0,8 5 0,-5-12 0,6 11 0,-1-11 0,4 5 0,1-6 0,8-1 0,4-8 0,2 14 0,2-6 0,-4 16 0,-1 6 0,0 2 0,-1 6 0,-1 1 0,1-1 0,3 1 0,0-1 0,0 1 0,-1 3 0,0-3 0,-1 5 0,4-1 0,-4 2 0,8-5 0,-8 5 0,9-5 0,-9 9 0,0 0 0,-1 5 0,-1 0 0,2 10 0,-2-2 0,2 11 0,-2-3 0,1 3 0,0 1 0,1 6 0,0 2 0,1 6 0,-4 1 0,4 6 0,-7 2 0,8 13 0,-8 3 0,4 5 0,-5-6 0,4 6 0,-1-25 0,4 1 0,-4-24 0,2-3 0,-3-2 0,1-2 0,1 2 0,-3 4 0,3 1 0,-1 3 0,3 1 0,0-1 0,0 1 0,0-1 0,2 1 0,-1-1 0,1 1 0,-2-1 0,0 1 0,2 7 0,-1-5 0,1 5 0,-2-8 0,0 1 0,0-1 0,0 1 0,-1-1 0,1-3 0,-1-1 0,0 0 0,0-5 0,0 8 0,-3-9 0,2 3 0,-1-7 0,0 1 0,3 2 0,-3 0 0,3 3 0,-1-5 0,-1 1 0,1-1 0,0-1 0,4-11 0,-2-2 0,3-10 0,-4 3 0,0-1 0,1-6 0,-1 5 0,1-5 0,-4 0 0,3-2 0,-1-7 0,-1 1 0,0-1 0,-4-34 0,0 12 0,0-29 0,0 28 0,0 2 0,-4 13 0,0 1 0,-1 8 0,2 6 0,3-5 0,2 12 0,-1-5 0,5-1 0,-2 6 0,0-5 0,-2 7 0,4-9 0,-1 0 0,1-1 0,1-4 0,-6 12 0,6-12 0,-2 5 0,-1 0 0,2 2 0,-5 12 0,2 2 0,-1 35 0,1-13 0,3 26 0,-3-21 0,4 7 0,-4-4 0,1 10 0,3-4 0,-3 7 0,4 0 0,1-1 0,-5 1 0,3-1 0,-2 8 0,4-6 0,-1 5 0,1-6 0,-1-1 0,0 1 0,0 0 0,-1-8 0,0 0 0,-4-8 0,2 1 0,-4-1 0,7 8 0,-7-5 0,6 2 0,-4-10 0,0-2 0,1-1 0,-2 0 0,3 0 0,-1 0 0,-1 4 0,1-3 0,-2 3 0,4 0 0,-1 1 0,-2 3 0,2 1 0,1 7 0,1-6 0,1 7 0,-2-9 0,-1-3 0,0-1 0,0-6 0,-3 0 0,3-3 0,-3 1 0,3-1 0,-3 3 0,2-2 0,-1 2 0,-1-3 0,2 1 0,-1 4 0,2-4 0,-1 4 0,1-5 0,-3 1 0,2 0 0,-1 3 0,-1-2 0,0 5 0,1-4 0,-3 2 0,2 4 0,-2-3 0,0 3 0,0-4 0,0-2 0,0 0 0,0-3 0,-10 3 0,0-1 0,-10 2 0,-4-1 0,5-1 0,-5-2 0,10 1 0,1-5 0,6 2 0,-5-4 0,4-1 0,-9-3 0,3-1 0,0-1 0,3-6 0,2 3 0,0-5 0,1 2 0,-5-11 0,5-1 0,-5-8 0,7 12 0,-1-2 0,2 14 0,0 0 0,1 3 0,-1 2 0,0 1 0,3-1 0,-4 1 0,3-3 0,-4 0 0,3-2 0,-2-4 0,1-1 0,-3-3 0,-1-1 0,-11-9 0,7 8 0,-14-17 0,15 9 0,-5-8 0,9 3 0,0-1 0,1 7 0,0 2 0,-2-1 0,3 5 0,-2-2 0,3 12 0,2 3 0,-1 2 0,2 1 0,-5 1 0,0 1 0,-2 0 0,2 0 0,-2-3 0,-2 0 0,-3-3 0,-3 2 0,-1-3 0,6 4 0,4 0 0,4 2 0,4 15 0,0-4 0,2 11 0,3-7 0,3 2 0,1 4 0,9 2 0,2 8 0,11 4 0,3 6 0,4-4 0,0 3 0,13 0 0,-3 3 0,4 2 0,-7-3 0,-7 0 0,0-1 0,0-4 0,-6-3 0,-1-5 0,-7-2 0,-2-7 0,-8-4 0,-1-8 0,-6 0 0,0-1 0,0 1 0,-3-2 0,3 3 0,-2-3 0,2 3 0,-3-1 0,1-1 0,-1 1 0,3 0 0,-2-1 0,7 1 0,0 1 0,6-3 0,-1 2 0,15-1 0,-11 0 0,11-1 0,-14 0 0,-1-2 0,1 4 0,-4-4 0,-3 3 0,-5-3 0,-1 3 0,-1-2 0,1 3 0,1-1 0,0 1 0,0 0 0,-1-1 0,-1 1 0,3-1 0,0 1 0,0 0 0,0-1 0,-3 1 0,1-1 0,0 1 0,-1-1 0,1 1 0,-1 0 0,1-1 0,2 1 0,3 0 0,0 0 0,3 0 0,4 2 0,-2-1 0,3 1 0,-5-2 0,-4 0 0,-2-3 0,0 2 0,-3-1 0,1-1 0,4 0 0,2-2 0,5 0 0,8 0 0,2 0 0,0-2 0,5 1 0,-5-1 0,6 2 0,-6 0 0,5 0 0,-12 2 0,5-1 0,-6 1 0,6-2 0,9 0 0,1 0 0,12 0 0,2 0 0,9-7 0,-14 5 0,-8-7 0,-25 9 0,-3-4 0,-2 1 0,-1-2 0,1-1 0,-1-1 0,1-2 0,0-1 0,0-3 0,0 0 0,-2-5 0,2 1 0,-1-1 0,1 1 0,-1-1 0,1 1 0,-4-1 0,1 6 0,-2 2 0,-2 5 0,-4 3 0,0 2 0,-5 2 0,4 3 0,-6 0 0,3 0 0,-6 1 0,2-1 0,-4 1 0,-6 1 0,5-1 0,-5 1 0,10-2 0,5 0 0,3-7 0,5-4 0,-4-15 0,4-5 0,-7-13 0,7-2 0,-3-13 0,4 4 0,-5-11 0,4 19 0,-6 2 0,3 16 0,-1 12 0,0 8 0,-2 15 0,1 4 0,-7 13 0,4-9 0,-12 15 0,7-15 0,-5 8 0,10-15 0,2-2 0,4-5 0,-4-13 0,4 6 0,-4-12 0,5 6 0,-3 1 0,5 1 0,-13 24 0,6-1 0,-9 29 0,4-12 0,3-1 0,-1-9 0,4-12 0,3-6 0,1-28 0,2-1 0,0-12 0,3 11 0,-3 6 0,3 1 0,-3 5 0,0 2 0,0 33 0,0-11 0,4 30 0,-3-22 0,2 10 0,0-10 0,-3 4 0,6-7 0,-6-5 0,3-2 0,0-35 0,-2 12 0,7-32 0,-7 19 0,6-13 0,-6 5 0,4-6 0,-2 8 0,-2-1 0,3 7 0,-4 2 0,-2 10 0,1 3 0,-3 5 0,-1 19 0,-1-4 0,-7 23 0,3-12 0,-11 13 0,0-4 0,-8 9 0,-4 0 0,8-11 0,4-7 0,11-12 0,8-8 0,-5-10 0,3-3 0,-4-9 0,1-2 0,-3-2 0,1-6 0,-7-1 0,7 0 0,-2 8 0,5 0 0,0 14 0,1 2 0,3 9 0,-5-3 0,4 0 0,-4-6 0,1-4 0,1 0 0,0-1 0,0 1 0,0 0 0,-1-1 0,1-3 0,-4-1 0,-15-27 0,1 7 0,-12-24 0,5 7 0,-6-2 0,4 4 0,-2 8 0,8 15 0,8 14 0,4 9 0,7 14 0,1 13 0,-6 13 0,-7 8 0,-2 13 0,-8 2 0,4 0 0,-1-1 0,4-14 0,8-2 0,4-13 0,3-6 0,4-9 0,1-4 0,8-25 0,-2 13 0,2-18 0,-3 18 0,-1 3 0,6 6 0,-2 0 0,7 6 0,-6-5 0,9 11 0,2-1 0,12 12 0,-4-2 0,11 3 0,-11-3 0,4 1 0,-3 4 0,-2-4 0,1 5 0,-2-7 0,-5-2 0,-2-2 0,-6-6 0,-2 3 0,-2-7 0,-2 3 0,-1-6 0,1-1 0,-1-3 0,1 1 0,-2-19 0,-1 9 0,-2-18 0,-3 10 0,0-4 0,0 1 0,-3-1 0,2-6 0,-2 5 0,-2-12 0,1 5 0,-1-6 0,0-1 0,-1 0 0,3 11 0,0 3 0,1 11 0,1 2 0,1 1 0,-1 1 0,1-3 0,-2-4 0,1 1 0,-2-6 0,1 2 0,-1 0 0,1-3 0,0 7 0,0-3 0,0 1 0,-1-2 0,1-4 0,-1 1 0,0-1 0,1 4 0,-1-2 0,1 2 0,-1 2 0,1 0 0,1 7 0,1-2 0,-1 1 0,3 0 0,-1 0 0,0-1 0,6 2 0,-3-1 0,8 1 0,-2 0 0,6-2 0,10-9 0,6-6 0,20-7 0,2-1 0,19-3 0,8-5 0,22 1-846,4-4 846,-47 22 0,1 2 0,44-14 0,5 7 0,-12 7 0,5 5-214,-13-4 214,-2 3 0,0-6 0,-32 9 0,-1-1 0,-34 5 837,0 0-837,-5 1 223,4-1-223,-3 1 0,10-2 0,2 0 0,6-5 0,8-2 0,-6-2 0,5-2 0,-5 4 0,-14 3 0,-2 3 0,-15 4 0,1-3 0,-1 2 0,1-1 0,1 1 0,-1 0 0,1 1 0,0-1 0,-1 1 0,-1-1 0,1 1 0,-2-1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19:34:08.2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7367 55 24575,'-16'13'0,"2"-1"0,8-9 0,2 3 0,-4-3 0,4 0 0,-5 3 0,3-5 0,0 4 0,-3-4 0,2 1 0,-2-2 0,3 0 0,0 0 0,-3 3 0,3-2 0,-3 4 0,3-4 0,0 2 0,-3-1 0,2-1 0,-2 2 0,3-3 0,-3 2 0,2-1 0,-2 5 0,3-6 0,0 3 0,22 2 0,-11-3 0,17 3 0,-16-5 0,0 0 0,3 0 0,-2 0 0,2-3 0,-3 3 0,0-6 0,3 3 0,-5-3 0,4 0 0,-5 0 0,6 2 0,-2-1 0,2 1 0,-3-2 0,0 3 0,0 0 0,0 0 0,3 3 0,-2-3 0,2 3 0,-3 0 0,0 0 0,0-5 0,-2-2 0,-2-3 0,-2 1 0,0 3 0,0 0 0,6-3 0,-2 3 0,2-3 0,-1 3 0,-1-1 0,-1 1 0,3 0 0,-22 19 0,12-9 0,-18 16 0,15-14 0,-2 0 0,3 0 0,0 0 0,0-2 0,-1 1 0,1-4 0,-3 4 0,3-4 0,-3 4 0,3-4 0,0 5 0,-6-3 0,2 3 0,-10-2 0,1-2 0,1-2 0,1 0 0,7 0 0,1 0 0,3 0 0,-2-2 0,1 1 0,-2-2 0,3 3 0,0 0 0,-3 0 0,2 0 0,-2 0 0,3 0 0,0 0 0,-3 0 0,2 0 0,-2 0 0,3 0 0,0 0 0,-3 0 0,3 0 0,-3 0 0,3-3 0,-3 3 0,2-3 0,-2 3 0,3-3 0,0 3 0,-3-3 0,2 3 0,-2 0 0,3 0 0,0 0 0,-5 0 0,3 0 0,-3 0 0,4 0 0,1 0 0,-3 0 0,3 0 0,-3 0 0,3 0 0,0 0 0,-3 0 0,-1-3 0,1 2 0,0-1 0,3 2 0,0 0 0,-3 0 0,2 0 0,-5 0 0,6 0 0,-3 2 0,3-1 0,0 2 0,-3 0 0,2-3 0,-2 3 0,3 0 0,0 0 0,0 1 0,-6 1 0,5-2 0,-5 1 0,6 1 0,0-4 0,0 4 0,0-1 0,-1-1 0,1 3 0,0-3 0,0 0 0,0 3 0,0-6 0,-3 6 0,0-5 0,-1 4 0,-2-2 0,3 4 0,-1-4 0,-1 2 0,4-4 0,-2 5 0,3-6 0,29-9 0,-13 4 0,23-10 0,-20 9 0,-1-1 0,-3 4 0,0-2 0,-3 4 0,0-2 0,3 0 0,-2 3 0,5-3 0,-3 3 0,3 3 0,1-3 0,4 7 0,1-7 0,6 4 0,-1-4 0,-4 3 0,-5-3 0,-11 3 0,-20-8 0,4 1 0,-10-3 0,15 5 0,1 2 0,1 0 0,-3 0 0,0 0 0,-8 0 0,-2 0 0,-13 0 0,-3 0 0,-8 5 0,-19 2 0,-4 6-492,25-7 0,-2 2 483,1 2 1,1 0 8,-34-1-413,2 9 413,18-16 0,12 7 0,10-8 0,10 5 0,7-5 980,3 6-980,6-7 434,1 3-434,-3-3 0,3 0 0,-3 0 0,3 0 0,0 3 0,-3-3 0,2 3 0,-2-3 0,3 0 0,0 0 0,-3 0 0,-1-3 0,1 3 0,-3-3 0,6 3 0,-3 0 0,0-3 0,-1 3 0,-2-6 0,0 5 0,0-1 0,2-1 0,1 0 0,3-1 0,0-1 0,0 1 0,0-2 0,0 3 0,-3-3 0,2 6 0,-5-6 0,6 6 0,-3-3 0,3 3 0,0-3 0,-3 2 0,2-4 0,-2 4 0,3-1 0,0 2 0,-3-3 0,2 2 0,-2-2 0,3 3 0,0 0 0,-3 0 0,3 0 0,-3 0 0,3 0 0,-3 0 0,2 0 0,-2 0 0,0 0 0,0 0 0,-1 0 0,-1 0 0,4 0 0,-2 0 0,0 0 0,2 0 0,-1 0 0,-1 0 0,-1 0 0,-7 0 0,-1 0 0,-6 0 0,-19 5 0,15-3 0,-10 2 0,24-4 0,5 0 0,3 0 0,0 0 0,-3 0 0,2 0 0,-2 0 0,3 0 0,0 0 0,-3 0 0,2 0 0,-1 0 0,-1 0 0,2 0 0,-2-2 0,0 1 0,0-2 0,-8 3 0,3 0 0,-8 0 0,3 0 0,-4 0 0,-9 0 0,11 0 0,-10 0 0,17 0 0,0 0 0,5 0 0,3 0 0,0 0 0,-6 0 0,5 0 0,-8 0 0,1 0 0,1 0 0,-5 0 0,9 0 0,0 0 0,0 0 0,0 0 0,-1 0 0,-1 0 0,-4 0 0,2 3 0,-10-2 0,5 1 0,0-2 0,-5 0 0,5 0 0,-1 0 0,5 3 0,5-2 0,3 1 0,0-2 0,-3 0 0,2 0 0,-2 0 0,1 0 0,-2 0 0,-2 3 0,-5-2 0,-2 2 0,-4-3 0,-1 0 0,1 0 0,5 0 0,-5 0 0,10 2 0,-4-1 0,4 2 0,4-3 0,-3 0 0,6 0 0,-6 0 0,2 0 0,1 0 0,-3 0 0,6 0 0,-6 0 0,-2 0 0,3 0 0,-6 0 0,8-3 0,-3 2 0,-1-1 0,1 2 0,-3-3 0,5 2 0,-2-2 0,3 3 0,0-2 0,-8 1 0,3-2 0,-8 3 0,4 0 0,-6 0 0,6 0 0,-4-3 0,8 2 0,0-2 0,-1 3 0,0 0 0,-1-3 0,-6 2 0,8-2 0,0 3 0,5 0 0,3 0 0,-3 0 0,2 0 0,-2 0 0,3 0 0,0 0 0,-5 0 0,3 0 0,-6 0 0,7 0 0,-4 0 0,4 0 0,-5-2 0,5 1 0,-1-2 0,1 3 0,1 0 0,-5 0 0,3-2 0,-6 1 0,4-2 0,-7 3 0,-1 0 0,-6 0 0,1-3 0,0 2 0,-1-3 0,9 4 0,-2 0 0,7 0 0,1 0 0,-3 0 0,6 0 0,-3 0 0,3 0 0,-6 0 0,2 0 0,-2 0 0,-5 0 0,9 0 0,-13 0 0,10 0 0,-11 0 0,8 0 0,-8 0 0,4 0 0,-6 0 0,1 0 0,-1 0 0,1 0 0,0 4 0,-10 2 0,-1-2 0,-11 1 0,10-1 0,6-4 0,12 4 0,7-4 0,1 0 0,3 0 0,0 0 0,-3 0 0,0 0 0,-1 0 0,-6 0 0,5 0 0,-11 0 0,8 0 0,-3 0 0,0 0 0,-2 0 0,-4 3 0,0-2 0,-1 3 0,1-4 0,-1 3 0,1-2 0,4 3 0,5-4 0,5 0 0,3 0 0,0 0 0,-3 0 0,2 0 0,-2 0 0,3 0 0,0 0 0,-3 0 0,0 0 0,-1 0 0,-6 0 0,5 0 0,-6 0 0,5 0 0,-6 0 0,8 0 0,-4 0 0,5 0 0,2 0 0,-2 0 0,1 0 0,1 2 0,-5-1 0,5 2 0,-4-3 0,4 0 0,-5 2 0,3-1 0,-1 2 0,2-3 0,-12 0 0,11 2 0,-13-1 0,15 2 0,-4-3 0,4 0 0,-2 0 0,3 0 0,0 0 0,-3-3 0,2 2 0,-2-1 0,3 2 0,0-3 0,-3 2 0,2-1 0,-2-1 0,3 2 0,0-1 0,-3-1 0,3 2 0,-3-4 0,3 4 0,0-2 0,-3 1 0,-1-2 0,1 1 0,-3-3 0,5 6 0,-4-6 0,4 3 0,-5-3 0,-2-1 0,0 3 0,-8 1 0,4-1 0,-6 3 0,1-2 0,0 3 0,-1 0 0,1 0 0,-1-4 0,1 4 0,0-4 0,4 4 0,-3 0 0,8 0 0,0 0 0,-3-3 0,7 2 0,-5-3 0,6 4 0,1-2 0,-2 1 0,1-2 0,-6 3 0,8 0 0,-5 0 0,6-3 0,0 3 0,-3-3 0,0 6 0,-4-3 0,1 3 0,3-3 0,-8 0 0,6 3 0,-6-2 0,5 1 0,0-2 0,-1 0 0,1 0 0,0 0 0,-5 4 0,-2-3 0,1 2 0,1-3 0,4 0 0,1 0 0,-5 0 0,3 0 0,0 0 0,2 0 0,3 0 0,-8 0 0,3 0 0,-3 0 0,7 0 0,-1 0 0,4 0 0,-4 0 0,4 0 0,-5 0 0,5 0 0,-4 0 0,1-3 0,-2 3 0,0-3 0,2 3 0,-1 0 0,1 0 0,1 0 0,-6 3 0,8-3 0,-5 3 0,6-3 0,-3 3 0,3-2 0,-3 1 0,0 1 0,2-2 0,-2 1 0,3-2 0,-3 3 0,3-2 0,-3 2 0,-3-3 0,5 2 0,-5-1 0,6 2 0,0-3 0,-3 0 0,2 2 0,-2-1 0,3 2 0,0-3 0,-3 2 0,3-1 0,-3 2 0,3-3 0,-1 3 0,-1-3 0,1 3 0,-2-3 0,3 0 0,-3 0 0,-1 0 0,-2 0 0,3 3 0,-3-3 0,3 3 0,-1-3 0,1 0 0,0 0 0,3 0 0,-3 0 0,3 0 0,-8 0 0,6 0 0,-9 0 0,10 0 0,-1 0 0,2 0 0,-3 0 0,2 0 0,-2 0 0,3 0 0,0 0 0,-6 0 0,5 0 0,-8 3 0,6-2 0,-3 1 0,2-2 0,-6 0 0,8 0 0,-6 3 0,8-2 0,0 1 0,-3-2 0,-1 3 0,1-2 0,0 1 0,3-2 0,0 3 0,-3-2 0,2 2 0,-5-3 0,3 0 0,-1 2 0,2-1 0,1 2 0,1-3 0,-3 0 0,3 0 0,-3 0 0,3 0 0,0 0 0,-3 0 0,2 0 0,-2 0 0,3 0 0,0 0 0,-3 0 0,2 0 0,-2 0 0,3 0 0,0 0 0,-5 2 0,0-1 0,-4 2 0,3 0 0,3-3 0,-3 6 0,5-6 0,-2 3 0,3 0 0,0-3 0,0 6 0,-3-3 0,2 1 0,-1-2 0,2-2 0,-1 0 0,-1 0 0,1 0 0,-2 0 0,3-2 0,0 1 0,0-4 0,-3 1 0,2 1 0,-2-3 0,3 6 0,0-3 0,-3 0 0,2 3 0,1-6 0,-2 3 0,1-3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19:34:16.6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0 173 24575,'20'-6'0,"-6"-2"0,-8 7 0,-6-5 0,11 0 0,-6 2 0,4-4 0,-4 7 0,-1-4 0,5 2 0,-3-1 0,3-1 0,-3 4 0,1-2 0,1-2 0,-1 3 0,2-6 0,-3 5 0,0-3 0,0 2 0,0-1 0,1 4 0,-1-4 0,3 1 0,-3 1 0,3-2 0,-3 4 0,0-2 0,3 0 0,-2 3 0,2-3 0,-3 3 0,0 0 0,3 0 0,-2-3 0,2 3 0,-3-3 0,0 3 0,3 0 0,-2-3 0,1 3 0,-2-3 0,3 3 0,-2 0 0,5 0 0,-6 0 0,3 0 0,-3 0 0,1 0 0,1 0 0,-1-3 0,2 2 0,-3-1 0,0 2 0,3 0 0,-2 0 0,2 0 0,-3 0 0,0 0 0,3 0 0,-2 0 0,1 0 0,-1-3 0,-1 2 0,3-1 0,0 2 0,1 0 0,1 0 0,-4 0 0,2 0 0,-3 0 0,0 0 0,3 0 0,-2 0 0,2 0 0,-3 0 0,0 0 0,3 0 0,-3 0 0,3 0 0,-3 0 0,0 0 0,3 2 0,-2-1 0,2 2 0,-3-1 0,0-1 0,3 2 0,-2-3 0,2 0 0,-3 0 0,0 0 0,3 0 0,-2 0 0,1 0 0,-1 0 0,-1 0 0,3 0 0,-3 0 0,3 0 0,-3 0 0,0 0 0,3 3 0,-2-3 0,2 3 0,-3 0 0,0-3 0,3 3 0,-2 0 0,2-3 0,-3 3 0,0-3 0,3 0 0,-3 0 0,3 0 0,-3 3 0,1-2 0,1 1 0,-1 1 0,2-2 0,-3 1 0,0-2 0,3 3 0,-2-2 0,2 2 0,0-3 0,-3 0 0,3 0 0,-3 0 0,0 0 0,3 0 0,-2 0 0,2 0 0,0 0 0,-2 0 0,4 0 0,-4 0 0,2 0 0,-3 0 0,0-3 0,3 2 0,-2-4 0,2 4 0,-3-2 0,0 3 0,3-2 0,-3 1 0,3-2 0,-3 3 0,0 0 0,3-3 0,1 3 0,-1-6 0,3 6 0,-5-3 0,2 3 0,-3-3 0,0 3 0,3-6 0,-3 5 0,3-1 0,-3 2 0,1 0 0,1 0 0,-1 0 0,2 0 0,-3 0 0,0 0 0,3 0 0,-2 0 0,2 0 0,-3 0 0,0 0 0,3 0 0,-2 0 0,1 0 0,-1 0 0,-1 0 0,3 0 0,-3 0 0,3 0 0,-3 0 0,0 0 0,3-3 0,-2 2 0,2-1 0,5-2 0,-6 3 0,6-2 0,-11 0 0,2 2 0,2-4 0,-1 2 0,3-4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19:34:28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39 24575,'16'17'0,"-2"-3"0,-8-11 0,-2 3 0,4 0 0,-4-2 0,5 1 0,-3-5 0,0 3 0,3 1 0,-2-1 0,1 2 0,-1-4 0,1 2 0,-1 0 0,5-3 0,-5 3 0,4-3 0,-4 0 0,5 0 0,-6 0 0,3 0 0,-3 0 0,0 0 0,3 0 0,-2 0 0,2 0 0,-3 0 0,0-3 0,3 3 0,-2-3 0,2 0 0,-1 2 0,-1-1 0,2 2 0,-3 0 0,0 0 0,3 0 0,-2 0 0,2 0 0,-3 0 0,0-3 0,6 0 0,-2-4 0,10 1 0,-2-1 0,6-1 0,-1 0 0,0 0 0,1 4 0,-1 0 0,1 4 0,-1-3 0,-7 2 0,-3-2 0,-6 3 0,-1 0 0,3 0 0,0 2 0,1 2 0,1-1 0,-1 0 0,-1-1 0,0 2 0,-3-1 0,0 3 0,0-6 0,1 6 0,1-5 0,-1 4 0,2-2 0,-3 1 0,0 1 0,0-1 0,1-1 0,1 2 0,-1-4 0,2 2 0,-3-3 0,0 0 0,6 0 0,-2 0 0,5 0 0,2 0 0,2-4 0,4 3 0,-5-2 0,5 3 0,-13 0 0,7 0 0,-10 0 0,4 0 0,-4 0 0,2 0 0,-3-3 0,0 3 0,3-3 0,-2 3 0,2 0 0,-3 0 0,0-3 0,5 3 0,-3-3 0,3 3 0,-4 0 0,-1 0 0,3 0 0,-3 0 0,3 0 0,-3 0 0,0 0 0,3 0 0,1 0 0,-1 0 0,3 0 0,-5 0 0,1 0 0,1 0 0,1 0 0,7 0 0,1 0 0,6 0 0,-1 0 0,-4 0 0,-5 0 0,-5 0 0,-3 0 0,0 0 0,3 3 0,-2-3 0,2 3 0,-3-3 0,0 0 0,3 3 0,-2-3 0,2 3 0,-3 0 0,2-3 0,2 3 0,2-3 0,5 0 0,-3 3 0,0 0 0,-2 1 0,-5-2 0,4-2 0,-4 3 0,5-2 0,-6 2 0,6-3 0,-2 0 0,-1 2 0,3-1 0,-6 2 0,3-3 0,-3 2 0,1-1 0,1 2 0,-1-3 0,2 0 0,-3 2 0,3-1 0,0 2 0,4-3 0,-1 0 0,0 0 0,5 3 0,-3-2 0,3 3 0,-5-4 0,1 0 0,-1 0 0,0 0 0,-2 0 0,7 2 0,-7-1 0,8 2 0,-6-3 0,-2 0 0,1 0 0,4 0 0,-4 0 0,5 0 0,-9 0 0,7 0 0,-6 0 0,3 0 0,-5 0 0,1 3 0,1-3 0,-1 3 0,2-3 0,0 0 0,0 0 0,4 0 0,4 0 0,-4 0 0,5 0 0,-1-4 0,-4 4 0,9-7 0,-11 6 0,6-3 0,-11 4 0,3 0 0,-3 0 0,1 0 0,4-2 0,-1 1 0,3-2 0,-2 3 0,-1 0 0,-1 0 0,0 0 0,-3 0 0,3 0 0,-2 0 0,2 0 0,-3 0 0,3 0 0,-3 0 0,11 0 0,-6 0 0,11 0 0,-4 0 0,6 0 0,-1 0 0,9 0 0,3 0 0,9-5 0,-1 4 0,1-4 0,-1 5 0,-10 0 0,-9 0 0,-13 0 0,-5 0 0,3 0 0,1 3 0,-1-2 0,0 1 0,-3-2 0,3 0 0,-2 3 0,9-2 0,0-2 0,8-3 0,-1-1 0,0-2 0,-4 7 0,-5-4 0,-5 4 0,-3 0 0,0 0 0,6 0 0,-2 0 0,10-3 0,-2 2 0,6-3 0,-6 2 0,-1 1 0,-4-4 0,-1 4 0,-3-2 0,3 3 0,-2-3 0,2 3 0,5-3 0,-6 3 0,11 0 0,-14 0 0,6 0 0,-8 0 0,0 0 0,3 0 0,-2 0 0,2 0 0,-3 0 0,3 0 0,-2 0 0,2 0 0,-3 0 0,0 0 0,3 0 0,-3 3 0,3-3 0,-3 3 0,3-3 0,-2 3 0,5-2 0,-6 4 0,3-4 0,-3 1 0,0-2 0,3 3 0,-2-2 0,2 1 0,-3 1 0,0-2 0,3 2 0,-2-1 0,2-1 0,-3 2 0,0-1 0,3-1 0,0 2 0,3-3 0,1 0 0,4 3 0,-4-2 0,5 3 0,-9-4 0,0 0 0,-3 0 0,0-3 0,3 2 0,-2-1 0,2 2 0,-3 0 0,3 0 0,-3 0 0,3 0 0,0 0 0,1 0 0,-1 0 0,3 0 0,-5 0 0,1 2 0,-2-1 0,1 4 0,1-4 0,-1 4 0,2-4 0,-3 2 0,0-3 0,3 3 0,-2-3 0,2 6 0,-3-6 0,0 3 0,6-3 0,-5 0 0,5 3 0,-4-2 0,2 1 0,2 1 0,0-2 0,1 4 0,-1-4 0,0 1 0,0 1 0,1-2 0,-1 2 0,0-3 0,-2 0 0,-1 0 0,-1 0 0,-1 0 0,2 2 0,-3-1 0,0 2 0,3-1 0,1-1 0,-1 2 0,3 0 0,-3-3 0,3 3 0,1-3 0,-1 0 0,5 0 0,-3 0 0,3 0 0,0-4 0,-3 4 0,3-4 0,-5 1 0,0 3 0,0-6 0,-2 6 0,6-7 0,-5 7 0,11-7 0,-3 2 0,4 1 0,11-3 0,-16 3 0,7 0 0,-19 2 0,0 2 0,3 0 0,-3 0 0,6 0 0,3-4 0,3 3 0,5-2 0,-4 3 0,3 0 0,-9 0 0,5 0 0,-6 0 0,0 0 0,-2 0 0,-2 0 0,-1 0 0,-1 0 0,3-3 0,-3 2 0,6-1 0,-5 2 0,2 0 0,-3 0 0,3 0 0,5 0 0,4 0 0,1 0 0,3 0 0,-4 0 0,6 0 0,-1 0 0,1 0 0,-1 0 0,1 0 0,-1-4 0,0 3 0,1-6 0,-1 7 0,11-11 0,-8 9 0,8-8 0,-11 6 0,1-1 0,-1-2 0,0 7 0,1-4 0,-6 4 0,-1-3 0,-4 3 0,-1-3 0,0 3 0,0 0 0,6 0 0,0 0 0,25 0 0,-20-3 0,11 3 0,-25-3 0,-3 3 0,0 0 0,6 3 0,-5-3 0,5 3 0,-6 0 0,0-3 0,3 3 0,-3-3 0,3 0 0,5 0 0,2 0 0,7 0 0,1 4 0,-1-4 0,0 7 0,10-1 0,-8 2 0,8-2 0,-10 1 0,1-6 0,-1 6 0,9-7 0,3 4 0,8-4 0,1 0 0,0 0 0,-1 0 0,1 0 0,-15 0 0,-3 3 0,-16-3 0,-1 3 0,-3-3 0,0 0 0,11 3 0,-1-3 0,10 3 0,-2-3 0,-1 0 0,0 0 0,-4 0 0,-5 0 0,-5 0 0,-3 0 0,0 0 0,3 0 0,1 0 0,2 0 0,5 0 0,2 0 0,4 0 0,0-3 0,1-2 0,-6 1 0,-1-2 0,-4 5 0,-4-2 0,0 3 0,-3 0 0,0 0 0,3 0 0,1 0 0,7 0 0,1 0 0,6 0 0,-1-3 0,-7 2 0,-2-2 0,-8 3 0,0-3 0,3 2 0,-3-1 0,3 2 0,-3 0 0,3 0 0,1 0 0,-1 0 0,0 0 0,-3 0 0,0-3 0,3 2 0,-2-2 0,2 3 0,-3 0 0,0 0 0,3 0 0,0-2 0,4 1 0,-4-2 0,8 0 0,-9 2 0,6-2 0,-8 3 0,0 0 0,3 0 0,-3 0 0,3 0 0,-3 0 0,1 0 0,1 0 0,-1 0 0,2-3 0,-3 2 0,3-2 0,-2 3 0,2 0 0,-1 0 0,2 0 0,2 0 0,0 0 0,6 0 0,-8 0 0,7 0 0,-10 3 0,2-2 0,-3 2 0,0-1 0,3-1 0,-3 2 0,3-1 0,-3-1 0,1 2 0,4-1 0,-3-1 0,3 5 0,-5-6 0,0 6 0,3-6 0,-2 3 0,2-3 0,-3 3 0,0-2 0,3 1 0,-2-4 0,2 1 0,-1-5 0,2 3 0,0-3 0,1 2 0,-4-1 0,4 2 0,-4-3 0,2 2 0,-3 1 0,0 1 0,0-2 0,1-2 0,-1 0 0,0 3 0,3-6 0,-3 5 0,3-4 0,-3 4 0,1 1 0,-1-2 0,2 1 0,-1-5 0,5 3 0,-5 3 0,1-3 0,-1 5 0,-1-1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11:59.985"/>
    </inkml:context>
    <inkml:brush xml:id="br0">
      <inkml:brushProperty name="width" value="0.2" units="cm"/>
      <inkml:brushProperty name="height" value="0.2" units="cm"/>
      <inkml:brushProperty name="color" value="#DBE3F3"/>
    </inkml:brush>
  </inkml:definitions>
  <inkml:trace contextRef="#ctx0" brushRef="#br0">0 279 24575,'9'10'0,"-2"-1"0,-5-5 0,1-2 0,0 3 0,-1-2 0,1 2 0,-1-1 0,1 0 0,0 0 0,-3 0 0,4 0 0,-2-1 0,2 1 0,-2 0 0,1 0 0,1 0 0,1 0 0,0 0 0,-3-1 0,2 0 0,0 0 0,0-1 0,1 0 0,-1 2 0,0-2 0,0 0 0,2 2 0,-2-4 0,1 2 0,-1-2 0,0 0 0,2 1 0,-2 0 0,2 1 0,-3-2 0,1 0 0,2 0 0,-2 1 0,2 0 0,-2 0 0,-1-1 0,3 2 0,-2-1 0,2 0 0,-2 1 0,0-2 0,1 2 0,-1 0 0,2-2 0,-2 2 0,0 0 0,1-2 0,0 2 0,0 0 0,-1-2 0,0 2 0,2-1 0,-2 0 0,1 1 0,-1-1 0,0 0 0,2 0 0,-2-1 0,2 0 0,-3 0 0,1 0 0,2 0 0,-2 0 0,2 0 0,-2 0 0,-1 0 0,3 0 0,-2 2 0,2-1 0,-2 0 0,0-1 0,1 0 0,-1 0 0,2 0 0,-2 2 0,0-2 0,1 2 0,0-2 0,0 0 0,-1 0 0,0 0 0,1 0 0,0 0 0,0 0 0,-1 0 0,0 0 0,2 0 0,-2 0 0,1 0 0,4 0 0,-4 0 0,6 0 0,-5 0 0,1-2 0,-1 2 0,0-2 0,-2 2 0,0 0 0,1 0 0,0 0 0,0 0 0,-1-1 0,0 0 0,1-2 0,0 2 0,0 0 0,-1-1 0,0 1 0,2 0 0,-2 1 0,1 0 0,-1 0 0,0-2 0,2 2 0,-2-2 0,2 2 0,-3 0 0,1 0 0,2 0 0,-2-2 0,2 2 0,-2-2 0,-1 2 0,3-2 0,-2 2 0,2-2 0,-2 2 0,0 0 0,3-3 0,-2 0 0,2-1 0,-3 1 0,0 1 0,0 0 0,1 0 0,-1 0 0,2 0 0,-2 0 0,0 0 0,0 0 0,1 2 0,-1-4 0,2 4 0,-2-3 0,0 2 0,0-2 0,1 2 0,-1-2 0,2 2 0,-2 0 0,0 1 0,1-2 0,0 2 0,0-4 0,-1 4 0,0-2 0,1 0 0,0 0 0,0-2 0,-1 0 0,0 2 0,0 1 0,0-3 0,0 3 0,-1-4 0,1 5 0,0-4 0,0 2 0,0 0 0,0-1 0,0 2 0,-1-2 0,1 1 0,2-2 0,-2 0 0,2 0 0,-2 0 0,-1 0 0,1 0 0,0 2 0,0-1 0,0 1 0,0-2 0,0 2 0,-2-3 0,3 2 0,-2-3 0,2 3 0,-1-1 0,0 2 0,0-4 0,-2 4 0,1-2 0,-1-1 0,2 2 0,-2-2 0,2 1 0,-2 2 0,2-2 0,0 2 0,-2-2 0,1 0 0,-1 1 0,2-1 0,0 0 0,-2 0 0,3 0 0,-2 0 0,1 0 0,-1 1 0,-1 0 0,2-2 0,-2 3 0,2-4 0,-4 2 0,4 0 0,-2 0 0,0 1 0,1-1 0,-2 0 0,2 0 0,-2-2 0,0 2 0,1-1 0,-1 1 0,2 0 0,-3-2 0,4 4 0,-4-5 0,2 4 0,0-2 0,0-1 0,0 2 0,0-2 0,-1 2 0,0 1 0,1-3 0,-2 2 0,1-2 0,0 2 0,0 0 0,1-1 0,-1 1 0,0-2 0,1 2 0,-2 0 0,2-1 0,0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12:04.553"/>
    </inkml:context>
    <inkml:brush xml:id="br0">
      <inkml:brushProperty name="width" value="0.2" units="cm"/>
      <inkml:brushProperty name="height" value="0.2" units="cm"/>
      <inkml:brushProperty name="color" value="#DBE3F3"/>
    </inkml:brush>
  </inkml:definitions>
  <inkml:trace contextRef="#ctx0" brushRef="#br0">1 70 24575,'12'2'0,"-1"0"0,-7-2 0,-1 0 0,3 0 0,-2 0 0,2 0 0,-2 0 0,0 0 0,1 0 0,-1 0 0,2 0 0,-2 0 0,0 0 0,1 0 0,0 0 0,0 0 0,-1 0 0,0 0 0,1 0 0,0 0 0,0 0 0,-1 0 0,0 0 0,2 0 0,-2 0 0,2 0 0,-3-2 0,1 2 0,2-2 0,-2 2 0,2 0 0,-2 0 0,-1 0 0,3 0 0,-2 0 0,2 0 0,-2 0 0,0 0 0,1 0 0,-1 0 0,2 0 0,-2 0 0,0-2 0,1 2 0,0-2 0,0 2 0,-1-2 0,0 2 0,0-4 0,1 4 0,0-2 0,0 2 0,-1 0 0,0 0 0,1 0 0,0 0 0,0 0 0,-1 0 0,0 0 0,2 0 0,-2 0 0,1 0 0,-1 0 0,0 0 0,2 0 0,-2 0 0,2 0 0,-2 0 0,-1 0 0,3-1 0,-2 0 0,4-1 0,-4 2 0,3-1 0,-3 0 0,2 0 0,-2 1 0,0 0 0,1 0 0,0-2 0,2 0 0,-3-2 0,2 2 0,-2 0 0,-1 2 0,3-2 0,-2 2 0,2-2 0,-2 0 0,0 2 0,-1-4 0,3 4 0,-3-3 0,3 2 0,-3-2 0,3 2 0,-3-2 0,1 2 0,2-2 0,-2 1 0,2 0 0,-2 0 0,-1 0 0,1 0 0,0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6:08.922"/>
    </inkml:context>
    <inkml:brush xml:id="br0">
      <inkml:brushProperty name="width" value="0.2" units="cm"/>
      <inkml:brushProperty name="height" value="0.2" units="cm"/>
      <inkml:brushProperty name="color" value="#DBE3F3"/>
    </inkml:brush>
  </inkml:definitions>
  <inkml:trace contextRef="#ctx0" brushRef="#br0">77 351 24575,'-4'-12'0,"2"1"0,1 7 0,-1 0 0,0 1 0,0-1 0,-2-2 0,4 2 0,-2-2 0,0 2 0,0 0 0,0 1 0,-1-3 0,2 2 0,-1-2 0,1 2 0,0 0 0,0-1 0,1 1 0,0-2 0,0 2 0,-2 0 0,1-1 0,0 0 0,1 0 0,0 1 0,0 0 0,0-1 0,0 0 0,0 0 0,0 1 0,0 0 0,0-2 0,0 2 0,0-1 0,0 1 0,0 0 0,0-2 0,0 2 0,0-2 0,-2 3 0,2-1 0,-4-2 0,4 2 0,-2-2 0,2 2 0,0 1 0,-2-3 0,2 2 0,-2-2 0,2 2 0,-2 0 0,2-1 0,-2 0 0,-1-2 0,2 3 0,-4-2 0,4 2 0,0 1 0,-1-3 0,0 2 0,0-2 0,0 2 0,0 0 0,2-1 0,-2 1 0,2-2 0,0 2 0,0 0 0,0-1 0,0 0 0,0 0 0,0 1 0,2 16 0,-2-9 0,2 13 0,-2-12 0,0 0 0,2 1 0,-2-1 0,2 2 0,-2-2 0,1 0 0,0 1 0,1 0 0,-2 0 0,0-1 0,1 0 0,0 1 0,0 0 0,-1 0 0,0-1 0,0 0 0,0 2 0,0-2 0,0 2 0,0-3 0,0 1 0,2 2 0,-1-2 0,0 2 0,-1-2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18:52:56.1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386 839 24575,'-27'0'0,"-1"0"0,-4 0 0,0 0 0,1 0 0,3 0 0,3 0 0,1 0 0,3 0 0,2 0 0,0 0 0,2 0 0,1 0 0,0 0 0,3 0 0,-2 0 0,6 0 0,0-10 0,7 6 0,0-8 0,2 7 0,0-3 0,0-4 0,0-2 0,0-1 0,2-1 0,5-1 0,4 2 0,6-2 0,4 3 0,2 0 0,1 2 0,0 2 0,-3 0 0,1 1 0,-2 1 0,3 0 0,-1 2 0,-1-1 0,-2 1 0,1 2 0,0-3 0,0 0 0,1 0 0,-1 1 0,-9 4 0,6-2 0,-12 3 0,3-3 0,-3 4 0,-19 14 0,6-4 0,-19 9 0,14-8 0,-5-1 0,4-1 0,-7 3 0,-4-1 0,0 0 0,3-1 0,1-6 0,10-1 0,0-3 0,9-3 0,0-9 0,5 0 0,5-8 0,4 3 0,6 2 0,5 1 0,1 1 0,2 3 0,-1 0 0,1 1 0,0-3 0,4 0 0,3-1 0,1 1 0,2 3 0,-2 2 0,1 1 0,0-2 0,-1 1 0,-1 0 0,-4 3 0,-5 1 0,-4-1 0,-5 1 0,-1-2 0,-2 0 0,-3-1 0,2 2 0,-1 0 0,3 2 0,3-1 0,-5 1 0,4 1 0,-5-2 0,3 1 0,-3-1 0,-2 2 0,-27 11 0,8-3 0,-18 9 0,17-9 0,2 0 0,1-2 0,-3 2 0,-1 1 0,-3 1 0,-2 0 0,1 1 0,0 0 0,1-1 0,1 1 0,1-2 0,-5 4 0,7-4 0,-6 5 0,4-1 0,2-2 0,-3 4 0,5-7 0,-1 0 0,1-1 0,2-2 0,1-2 0,0-1 0,2-1 0,-2 0 0,2 0 0,-2 0 0,-1 0 0,0 0 0,1 0 0,1 0 0,20-9 0,-4 5 0,17-11 0,-12 11 0,6-5 0,0 3 0,6-2 0,0 1 0,3-1 0,0-1 0,-2 1 0,0 1 0,-6 0 0,-2 1 0,0-1 0,0 3 0,-8 1 0,6 1 0,-4 2 0,-2 0 0,5-1 0,-5-2 0,5 1 0,0-3 0,-3 2 0,-1-3 0,-5 3 0,-4-3 0,2 3 0,1-1 0,0-1 0,1-2 0,-1 4 0,0-3 0,-1 0 0,1 2 0,0-3 0,1 0 0,-2 0 0,1-1 0,1 1 0,1-1 0,-3 1 0,1 1 0,-1 1 0,-1 0 0,2 0 0,-3 1 0,4-1 0,-3 3 0,5-4 0,-2 4 0,17-7 0,-9 4 0,11-4 0,-13 5 0,-1 1 0,0 2 0,0 1 0,1 0 0,0 0 0,2 0 0,0-2 0,1-1 0,3 0 0,0 1 0,1 2 0,0-3 0,0 1 0,-1-1 0,0-1 0,-3 1 0,-1 1 0,-1-1 0,0 1 0,0-1 0,2-1 0,0 0 0,0 0 0,4 0 0,1-1 0,3 1 0,5 0 0,0 0 0,1 0 0,-1 2 0,-5 0 0,1 2 0,-1 0 0,-3 0 0,1 0 0,-4 0 0,-2 0 0,2 0 0,-2 0 0,-1 0 0,-2 0 0,-2 0 0,-2 0 0,1 0 0,-1-2 0,1-1 0,2-5 0,3-1 0,1-2 0,0 0 0,0-2 0,1 0 0,2-2 0,0 1 0,-1 1 0,-5 4 0,-7 1 0,-7 2 0,-9 0 0,-10 2 0,-9 1 0,-11 3 0,0 0 0,-1 0 0,5 0 0,5 0 0,3 0 0,6 0 0,3 0 0,0 0 0,1 0 0,-1 0 0,-2 0 0,-2 0 0,-4 0 0,-2 0 0,-2 0 0,-1 0 0,-1 0 0,-1 0 0,3 0 0,1 0 0,4 0 0,0 0 0,1 0 0,-4 0 0,-3 0 0,1-2 0,0-1 0,1 0 0,2-1 0,-1 1 0,0-2 0,1 0 0,1-1 0,4 2 0,3 0 0,5 1 0,3 0 0,2 1 0,2 1 0,4-2 0,-4 1 0,2 0 0,-2 1 0,3-5 0,2 1 0,2-3 0,0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6:31.566"/>
    </inkml:context>
    <inkml:brush xml:id="br0">
      <inkml:brushProperty name="width" value="0.2" units="cm"/>
      <inkml:brushProperty name="height" value="0.2" units="cm"/>
      <inkml:brushProperty name="color" value="#DBE3F3"/>
    </inkml:brush>
  </inkml:definitions>
  <inkml:trace contextRef="#ctx0" brushRef="#br0">0 1 24575,'2'12'0,"-2"-1"0,2-7 0,-2 0 0,0 1 0,0-1 0,0 2 0,0-2 0,0 0 0,2 1 0,-2 0 0,2 0 0,-2-1 0,0 0 0,0 1 0,0 0 0,0 0 0,0-1 0,0 0 0,0 2 0,0-2 0,0 1 0,0-1 0,0 0 0,1 2 0,0-2 0,1 2 0,-2-3 0,1 1 0,0 2 0,0-2 0,-1 2 0,0-2 0,2-1 0,-1 3 0,0-2 0,-1 2 0,2-2 0,-2 0 0,2 1 0,-2 0 0,2 0 0,-2-1 0,2 0 0,0 1 0,0 0 0,0 0 0,0-1 0,-2 0 0,2 2 0,-2-2 0,2 1 0,-2-1 0,1 0 0,0 2 0,2-2 0,-2 2 0,0-3 0,-1 1 0,2 2 0,-1-2 0,0 2 0,1-2 0,-2-1 0,4 1 0,-4 2 0,2-2 0,0 2 0,-2-2 0,4-1 0,-4 3 0,2-2 0,-2 2 0,1-2 0,0 0 0,2-1 0,-2 3 0,0-2 0,1 2 0,-1-2 0,2 0 0,-3 1 0,2 0 0,-2 0 0,2-1 0,-2 0 0,4 0 0,-4 1 0,2 0 0,-2 0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6:57.947"/>
    </inkml:context>
    <inkml:brush xml:id="br0">
      <inkml:brushProperty name="width" value="0.2" units="cm"/>
      <inkml:brushProperty name="height" value="0.2" units="cm"/>
      <inkml:brushProperty name="color" value="#DBE3F3"/>
    </inkml:brush>
  </inkml:definitions>
  <inkml:trace contextRef="#ctx0" brushRef="#br0">1 605 24575,'11'-4'0,"-1"2"0,-8 0 0,2 2 0,1-1 0,0 0 0,0-2 0,-1 2 0,0 0 0,2-1 0,-2 2 0,0-4 0,1 4 0,-3-2 0,4 0 0,0 2 0,-2-2 0,1 0 0,-1 2 0,0-2 0,2 2 0,-2 0 0,2-1 0,-3 0 0,1-1 0,2 1 0,-2 0 0,2-2 0,-2 2 0,-1 0 0,3 1 0,-2-2 0,2 2 0,-2-2 0,0 2 0,1 0 0,-1 0 0,2 0 0,-2 0 0,0 0 0,1-2 0,0 2 0,0-2 0,-1 2 0,0 0 0,2 0 0,-2-2 0,6 2 0,-5-2 0,4 2 0,-5 0 0,0 0 0,1-2 0,0 2 0,0-2 0,-1 2 0,0-1 0,1 0 0,0-1 0,0 1 0,-1 0 0,0 0 0,2-1 0,-2 1 0,1-2 0,-1 3 0,0-2 0,2 2 0,-2-2 0,2 2 0,-3-2 0,1 0 0,2 2 0,-2-4 0,2 4 0,-2-2 0,-1 1 0,3 0 0,-2-1 0,2 1 0,-2 0 0,0 0 0,1 1 0,0-2 0,0 1 0,-1 0 0,0 1 0,1-2 0,0 2 0,0-2 0,-1 2 0,0-2 0,2 2 0,-2-2 0,1 2 0,-1 0 0,0 0 0,2-2 0,-2 2 0,2-2 0,-3 0 0,1 2 0,2-2 0,-2 1 0,2 0 0,-2-1 0,-1 2 0,3 0 0,-2 0 0,2 0 0,-2-1 0,0 0 0,1 0 0,-1 1 0,2 0 0,-2-2 0,0 1 0,1 0 0,1 1 0,0 0 0,0 0 0,-2 0 0,0-2 0,1 2 0,0-2 0,0 2 0,-1 0 0,0 0 0,1-2 0,0 2 0,0-2 0,-1 2 0,0 0 0,2 0 0,-2 0 0,1 0 0,-1 0 0,0 0 0,2-2 0,-2 2 0,2-2 0,-3 2 0,1 0 0,4-2 0,-4 2 0,4-2 0,-5 2 0,1-1 0,2 0 0,-2-1 0,2 1 0,-2 0 0,-1 0 0,3-1 0,-2 1 0,2 0 0,-2-1 0,0 2 0,-1-4 0,3 4 0,-2-2 0,2 0 0,-2 2 0,0-2 0,1 2 0,-1 0 0,2-2 0,-2 2 0,0-3 0,1 2 0,0-1 0,0 1 0,-1 0 0,0 0 0,2-1 0,-2 1 0,1 0 0,-1-1 0,0 2 0,2-4 0,-2 4 0,2-2 0,-3 0 0,1 2 0,2-2 0,-2 2 0,2 0 0,-2-2 0,-1 2 0,3-2 0,-2 2 0,2-2 0,-2 2 0,0-2 0,1 1 0,-1 0 0,2-1 0,-2 2 0,0-1 0,1 0 0,0 0 0,0 1 0,-1-2 0,0 1 0,1-2 0,0 3 0,0-2 0,-1 2 0,0-2 0,2 2 0,-2-2 0,1 2 0,-1-2 0,0 2 0,2-2 0,-2 2 0,2-2 0,-2 2 0,-1-2 0,3 1 0,0 0 0,0-1 0,0 2 0,-3 0 0,1 0 0,2-1 0,-2 0 0,-10 10 0,3-7 0,-8 10 0,8-11 0,1 1 0,-4 1 0,2 0 0,-2 0 0,3 1 0,-1-4 0,-2 2 0,2-2 0,-2 0 0,2 0 0,0 0 0,-1 0 0,1 0 0,-2 0 0,2 0 0,0 0 0,-1 0 0,0 0 0,0 0 0,1 0 0,0 0 0,-1 2 0,0-2 0,0 2 0,1-2 0,0 0 0,-2 0 0,14-9 0,-7 5 0,11-6 0,-8 8 0,0-2 0,0 2 0,0 0 0,0-2 0,0 4 0,-1-3 0,1 0 0,0 1 0,2-1 0,-4 1 0,5-2 0,-4 2 0,2 0 0,1 0 0,-2 2 0,2-2 0,-2 2 0,0-2 0,3 0 0,-2 0 0,2-1 0,-2 2 0,0 0 0,0 1 0,-1 0 0,0 0 0,2 0 0,-2 1 0,1 0 0,-1 0 0,0-1 0,2 2 0,-2-1 0,2 2 0,-3 1 0,0 0 0,-2 2 0,-1-2 0,-1-1 0,-2 1 0,0 0 0,-1 0 0,14-4 0,-7 0 0,11-2 0,-10-2 0,1 4 0,-1-2 0,4 2 0,-4-1 0,2 0 0,-3-1 0,1 2 0,2 0 0,-2 0 0,3 0 0,-2 0 0,0 0 0,-1 0 0,0 0 0,2 0 0,-2 0 0,1 0 0,1 0 0,-2 0 0,2-1 0,-2 0 0,0 0 0,3 1 0,3 0 0,0 0 0,-1-2 0,-4 1 0,-1 0 0,0 1 0,2 0 0,0-2 0,0 0 0,-1 0 0,-1 0 0,0 0 0,2 0 0,-2 0 0,1 0 0,-1 1 0,0 0 0,0-2 0,2 1 0,-2-1 0,1 2 0,-1 1 0,0-2 0,2 2 0,-2-2 0,2 2 0,-2 0 0,-1 0 0,3 0 0,-2 0 0,2 0 0,-2-2 0,0 2 0,1-4 0,-1 4 0,2-2 0,-2 2 0,0 0 0,3-2 0,-2 2 0,2-3 0,-1 2 0,-2-1 0,1 2 0,-1-1 0,0 0 0,0-2 0,2 2 0,-2 0 0,1 1 0,-1-2 0,0 2 0,2-4 0,-2 4 0,2-2 0,-3 2 0,1-2 0,2 2 0,-4-4 0,5 4 0,-4-2 0,2 2 0,1 0 0,-2 0 0,2 0 0,-2 0 0,0 0 0,1 2 0,-1-2 0,2 2 0,-2-2 0,0 0 0,1 0 0,0 0 0,0 0 0,-1 0 0,0 0 0,-16 4 0,9-4 0,-13 4 0,12-2 0,0-2 0,0 3 0,-1-2 0,1 1 0,-2-1 0,2 0 0,0 0 0,-1 1 0,0-1 0,0 0 0,1-1 0,0 2 0,-1-2 0,0 2 0,0 0 0,1-2 0,0 2 0,-2 0 0,2-2 0,-1 2 0,1-2 0,0 2 0,-2-2 0,2 2 0,-2-2 0,3 1 0,-1 0 0,10-8 0,-4 5 0,9-7 0,-9 8 0,2 0 0,-1-2 0,2 2 0,0-2 0,-1 2 0,0 0 0,2-3 0,-2 3 0,1-2 0,-1 3 0,0-2 0,2 2 0,0-2 0,0 0 0,4 2 0,-5-3 0,6 2 0,-5-2 0,0 2 0,-1-2 0,-1 2 0,0 3 0,0 1 0,-2 2 0,0-1 0,-1 0 0,0 2 0,-3-19 0,0 11 0,-2-16 0,0 14 0,4 0 0,-4 0 0,2-1 0,0 1 0,-1-2 0,1 2 0,-1 0 0,0 0 0,1 1 0,0-1 0,-2 0 0,4 0 0,-4 0 0,2 0 0,-2 0 0,2 1 0,-1-3 0,1 2 0,-2-4 0,0 2 0,0 0 0,0-1 0,0 1 0,2 0 0,-1 0 0,2 3 0,-2-1 0,1-2 0,0 2 0,-2-2 0,2 2 0,-2 1 0,0-3 0,2 2 0,-1-4 0,1 4 0,-1-1 0,0 1 0,3-2 0,-4 2 0,4-2 0,-2 2 0,2 1 0,-2-3 0,2 2 0,-2-2 0,2 2 0,0 0 0,0-1 0,0 1 0,0-4 0,2 4 0,-2-2 0,4 3 0,2 14 0,-1-6 0,2 13 0,-3-11 0,0 1 0,0 0 0,-2-2 0,2-1 0,-4-1 0,3 0 0,0 2 0,-1-2 0,-1 1 0,1-1 0,-1 0 0,0 2 0,-6-24 0,2 13 0,-3-20 0,2 14 0,2-1 0,-3 1 0,1 0 0,0 5 0,0-1 0,2 2 0,-1 0 0,0 1 0,1 0 0,-5 5 0,4 0 0,-4 5 0,3-2 0,0 0 0,1-1 0,-1 1 0,0 0 0,0 0 0,0 0 0,0-2 0,0 1 0,1-2 0,-1 2 0,0-1 0,0 2 0,0 0 0,0 0 0,0 0 0,-1 0 0,1-2 0,-4 1 0,4-1 0,-2 2 0,1-2 0,1 2 0,-2-4 0,2 4 0,0-4 0,-1 4 0,0-4 0,0 3 0,1 0 0,0-1 0,0 1 0,0-1 0,1 2 0,-3-2 0,0 2 0,0-2 0,-1 0 0,1 1 0,-2 0 0,2-1 0,-1 1 0,2-2 0,-4 2 0,3-2 0,-2 0 0,-2-1 0,3 2 0,-2-2 0,2 2 0,2-2 0,0 0 0,1 0 0,0 0 0,-2 0 0,2 0 0,-1 0 0,1 0 0,0 0 0,-3 0 0,2 0 0,-2 2 0,3-2 0,0 2 0,12 3 0,-5-2 0,11 3 0,-5-2 0,-1-4 0,3 2 0,-3-2 0,-2 2 0,-1-2 0,-1 2 0,0-2 0,2 0 0,-2 0 0,2 0 0,-3 0 0,1 0 0,2 2 0,0 0 0,0 2 0,-1 0 0,1-2 0,-2 1 0,4-1 0,-2 1 0,1 0 0,1-3 0,3 2 0,1 0 0,2 1 0,1 0 0,0-1 0,0-2 0,-4 2 0,0-2 0,-5 2 0,0-2 0,-21-4 0,10 2 0,-14-2 0,13 1 0,0 0 0,-4-1 0,-2 0 0,-3-1 0,4 2 0,0-1 0,5 4 0,-2-4 0,2 4 0,-1-2 0,-4 2 0,-1 0 0,1 0 0,-3 0 0,7 0 0,-2 0 0,5 0 0,0 0 0,-1 0 0,1 0 0,-4 0 0,2 0 0,-1 0 0,-4 0 0,2 0 0,0 2 0,2-2 0,1 2 0,-2 0 0,2 0 0,-1 2 0,1 0 0,-2-1 0,0 0 0,-3 0 0,3 0 0,-6 2 0,7-3 0,-3 0 0,6-2 0,-2 2 0,2-2 0,0 2 0,-1-2 0,0 2 0,1-10 0,1 6 0,3-11 0,-2 7 0,4-1 0,-2-4 0,3 2 0,0-5 0,1 6 0,-1-1 0,0 3 0,-1 2 0,0 1 0,2-5 0,-4 3 0,-8 14 0,3-4 0,-7 13 0,8-10 0,0 2 0,0-1 0,-1 2 0,2-5 0,-1-1 0,2-1 0,-2 0 0,4 0 0,-8-9 0,4-1 0,-5-14 0,-5-4 0,5-4 0,-8-2 0,10 11 0,-1 0 0,4 12 0,1-2 0,-4 18 0,4-2 0,-5 11 0,3-3 0,0-3 0,1 2 0,0-6 0,-1 3 0,1-5 0,2 0 0,1-2 0,-1-1 0,1 3 0,0-2 0,1 2 0,0-2 0,-2 0 0,0 1 0,0-1 0,-2 2 0,4-2 0,-2 0 0,2 1 0,-2 0 0,2 0 0,-2-1 0,1 0 0,0 1 0,-1 0 0,2 0 0,0-1 0,-1 0 0,0 2 0,0-2 0,1 1 0,0-1 0,0 0 0,-6-15 0,4 6 0,-5-16 0,4 9 0,0-2 0,-1-1 0,2 3 0,-3-2 0,3 6 0,-2-3 0,3 0 0,-2 4 0,2-1 0,0 4 0,1 0 0,-6 15 0,3-6 0,-5 11 0,4-8 0,2-2 0,-1 1 0,1-1 0,-3 5 0,3-6 0,-2 3 0,4-4 0,-4-17 0,4 4 0,-4-12 0,4 10 0,-4 5 0,4 1 0,-8 18 0,4 1 0,-6 16 0,4-8 0,-1 4 0,2-10 0,1 4 0,0-8 0,4-1 0,-2-5 0,2-1 0,-7-16 0,3 3 0,-6-14 0,5 8 0,0-1 0,0 0 0,0 0 0,2 5 0,0 2 0,2 4 0,-3 16 0,4-6 0,-5 16 0,5-15 0,-5 6 0,5-6 0,-2 2 0,2-3 0,0-2 0,0 0 0,0 1 0,-3-16 0,0 4 0,-1-15 0,-1 2 0,4 4 0,-2-10 0,3 9 0,-2-3 0,1 8 0,-3 3 0,4 4 0,-8 19 0,4-5 0,-4 16 0,3-10 0,-1 5 0,1-4 0,-1 5 0,1-7 0,0 1 0,1-5 0,1-1 0,0-5 0,2-1 0,-2 3 0,2-2 0,0 2 0,-1-2 0,2 1 0,-4 0 0,4 2 0,-4-1 0,2 0 0,0-1 0,0-1 0,1 0 0,-4-15 0,0 3 0,-1-14 0,0 2 0,0-2 0,2-6 0,-1 7 0,4 0 0,-3 9 0,4-1 0,-3 4 0,2 0 0,-1 3 0,1 4 0,-3 11 0,-1 0 0,-1 9 0,1-3 0,0 0 0,0 0 0,0-1 0,0 1 0,0 0 0,3 0 0,-2-4 0,3 3 0,-2-7 0,2 3 0,-2-5 0,3 0 0,-2-1 0,2 0 0,-2 2 0,2-2 0,-4 0 0,0-11 0,0 2 0,-3-11 0,3 4 0,-1-2 0,0-1 0,0 0 0,0 0 0,0 4 0,1 0 0,0 3 0,2 2 0,0 1 0,1-1 0,-1 2 0,-1-4 0,0 4 0,0 15 0,-1-2 0,1 14 0,1-3 0,2-4 0,-3 10 0,2-9 0,-4 3 0,4-5 0,-1-4 0,2 0 0,0-5 0,0 1 0,0-1 0,-1 0 0,0 2 0,-1-4 0,2 2 0,0-3 0,-5-16 0,1 5 0,-4-15 0,3 8 0,0 0 0,0 0 0,0 0 0,0 1 0,0-1 0,0 0 0,1 4 0,0 0 0,1 5 0,0-2 0,3 4 0,-4-1 0,2-4 0,-2 2 0,-1-4 0,1 5 0,2 1 0,1 1 0,-4 16 0,2-3 0,-2 14 0,1-8 0,1 0 0,-2-1 0,0 1 0,0 0 0,0 0 0,0-1 0,0 1 0,0 0 0,0 0 0,1-1 0,1-2 0,-1-1 0,3-5 0,0-1 0,1-1 0,0 0 0,0 2 0,-8-20 0,4 7 0,-7-18 0,6 10 0,0 0 0,3 1 0,-3-1 0,3 0 0,-3 0 0,2 4 0,-1 0 0,4 5 0,-4 0 0,4-1 0,-4 2 0,4-2 0,-2 3 0,2 0 0,-2-1 0,0 0 0,0 0 0,-1 1 0,1 0 0,-1-2 0,0 2 0,1-1 0,0 1 0,0 0 0,0 0 0,-2 14 0,0-6 0,-1 12 0,1-5 0,4 1 0,-5 2 0,5 1 0,-4 0 0,3 0 0,-1-1 0,0-2 0,2-1 0,-2-3 0,2-2 0,0-1 0,0-1 0,0 0 0,0 2 0,0-2 0,0 1 0,0 1 0,0-2 0,0 4 0,2-2 0,-2 0 0,2-1 0,-2-1 0,0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49:06.100"/>
    </inkml:context>
    <inkml:brush xml:id="br0">
      <inkml:brushProperty name="width" value="0.1" units="cm"/>
      <inkml:brushProperty name="height" value="0.1" units="cm"/>
      <inkml:brushProperty name="color" value="#A37246"/>
    </inkml:brush>
  </inkml:definitions>
  <inkml:trace contextRef="#ctx0" brushRef="#br0">0 231 24575,'6'-3'0,"-1"1"0,-3 0 0,0 1 0,0 0 0,0-1 0,0 2 0,0-2 0,0 2 0,0-1 0,0 0 0,0 1 0,2-2 0,-2 2 0,1-2 0,-1 2 0,-1-2 0,2 1 0,-1-1 0,1 0 0,-1 2 0,0-1 0,0 0 0,1-1 0,-1 1 0,0 1 0,0-2 0,0 0 0,0 0 0,0 0 0,0 1 0,0-1 0,0 2 0,0-2 0,0 2 0,0-2 0,0 1 0,0 0 0,0-1 0,0 1 0,0-1 0,0 1 0,-1-1 0,2 1 0,-2 0 0,2-1 0,-2 1 0,0 0 0,1-1 0,-5 0 0,2 1 0,-4-2 0,5 2 0,3-2 0,0 0 0,0 0 0,-2 2 0,0 0 0,1-1 0,0 0 0,0 0 0,-1 0 0,0 0 0,-1 0 0,2-1 0,-2 1 0,1-1 0,0 1 0,-1 0 0,-3 1 0,1 0 0,-2 2 0,2 0 0,-1 1 0,1 0 0,0-1 0,1 1 0,-1-1 0,1 1 0,-1-1 0,0 1 0,0-2 0,0 2 0,0 0 0,0 0 0,0-1 0,0 1 0,1 0 0,-1 0 0,1 0 0,-1 0 0,0 1 0,0-1 0,1 0 0,-1-1 0,1 1 0,0 0 0,-1-1 0,1 2 0,-1-2 0,0 1 0,0 0 0,1-1 0,-1 1 0,0 0 0,0 0 0,1 1 0,-1-1 0,2 0 0,-2 0 0,2 0 0,-1 0 0,0 0 0,1 0 0,-2 1 0,2-1 0,-2 0 0,2 0 0,-1 0 0,0 0 0,1 0 0,-2 0 0,2 0 0,-2 0 0,2 0 0,-2 0 0,2 0 0,-1 0 0,0 0 0,1 0 0,3-1 0,0-1 0,3-1 0,-2-1 0,-2-1 0,4 1 0,-4 0 0,4 0 0,-4 0 0,1 0 0,-1 0 0,0 0 0,0 0 0,0 0 0,0 0 0,0-1 0,0 1 0,1-1 0,0 1 0,-1-1 0,0 1 0,1 0 0,-1 0 0,0 0 0,0 0 0,0 0 0,0 0 0,-1 0 0,1 0 0,-1 0 0,1 0 0,0 0 0,0 0 0,1-1 0,-2 1 0,2-1 0,-2 2 0,1 0 0,0-1 0,0 1 0,0-1 0,0 1 0,0 0 0,0-1 0,0 0 0,0 1 0,1-1 0,-1 1 0,0 0 0,0 0 0,0 0 0,0 0 0,0-1 0,0 0 0,0 0 0,0 0 0,0 0 0,0 0 0,0 0 0,0 0 0,0 1 0,0-1 0,0 1 0,0 0 0,0-1 0,0 1 0,0 0 0,0-1 0,0 1 0,0-1 0,0 0 0,1 0 0,-1 1 0,0-1 0,1 0 0,-1 0 0,1 0 0,-1 0 0,0 1 0,0-1 0,0 2 0,0-2 0,0 2 0,0-2 0,0 2 0,0-1 0,1 0 0,-1 1 0,1-1 0,-1 1 0,0 0 0,1 0 0,0 0 0,0 0 0,-1 0 0,0 0 0,1 0 0,-1 0 0,1 0 0,-1 0 0,0 0 0,1 0 0,0 0 0,0 0 0,0 0 0,-1 0 0,0 0 0,1 0 0,-1-1 0,1 1 0,-1-1 0,0 1 0,1 0 0,0 0 0,1-1 0,-1 1 0,0-1 0,1 0 0,-1 1 0,1-2 0,-1 2 0,0-1 0,0 1 0,-1 0 0,1-1 0,-1 1 0,0-1 0,1 0 0,0 1 0,-1-1 0,1 0 0,0 1 0,0-2 0,-1 2 0,1-2 0,-1 2 0,2-1 0,-1 0 0,0 1 0,1-2 0,-2 2 0,2-1 0,-1 1 0,1 0 0,0 0 0,1 0 0,0 0 0,0 0 0,0 0 0,1 0 0,-1-1 0,0 0 0,0 1 0,-1 0 0,0 0 0,0 0 0,-1 0 0,1 0 0,-2 0 0,1 0 0,0 0 0,-1 0 0,1 1 0,0 0 0,0-1 0,0 1 0,1-1 0,-1 1 0,0-1 0,-1 0 0,0 0 0,1 0 0,-1 0 0,1 0 0,-1 0 0,0 0 0,2 0 0,-2 0 0,3 0 0,-3 0 0,2 0 0,-2 0 0,1 0 0,-1 0 0,0 0 0,1 0 0,0 0 0,0 0 0,-1 0 0,0 0 0,1 0 0,-1-1 0,1 1 0,-1-1 0,0 1 0,1 0 0,0 0 0,0 0 0,1 0 0,-1 0 0,0 0 0,1 0 0,-2 0 0,1 0 0,-1 0 0,1 0 0,-1 0 0,1 0 0,0 0 0,-1 0 0,0-1 0,1 0 0,-1 1 0,1 0 0,-1 0 0,0 0 0,1 0 0,-1 0 0,1 0 0,-1 0 0,0 0 0,1 0 0,-1 0 0,1 0 0,-1 0 0,0 0 0,1 0 0,0 0 0,0 0 0,-1 0 0,0 0 0,1 0 0,-1 0 0,1 0 0,-1 0 0,0 0 0,1-1 0,-1 0 0,1 1 0,-1 0 0,0 0 0,1 0 0,-1 0 0,1 0 0,-1 0 0,0 0 0,1-1 0,0 0 0,0 1 0,-1 0 0,0 0 0,1 0 0,-1-1 0,1 0 0,-1 0 0,0 1 0,1 0 0,-1-1 0,1 0 0,-1 1 0,0 0 0,1 0 0,-1 0 0,1 0 0,-1 0 0,0-1 0,2-1 0,-1 2 0,1-1 0,-2 0 0,0 1 0,1-1 0,-1 1 0,1 0 0,-1-1 0,0 1 0,1-2 0,-1 2 0,1-1 0,-1 0 0,0 1 0,0-2 0,0 2 0,0-1 0,0 0 0,0 1 0,0-2 0,0 2 0,1-2 0,-1 1 0,0-1 0,0 1 0,0-1 0,0 1 0,0-1 0,0 1 0,-1-1 0,1 1 0,-1-1 0,1 1 0,0-2 0,0 2 0,0-2 0,0 1 0,-1 1 0,1-1 0,-1 0 0,1 1 0,0 0 0,0 0 0,0 3 0,0 0 0,0 2 0,-1-2 0,0 0 0,-1 0 0,1 0 0,0 0 0,0 0 0,0 0 0,0 0 0,-1 0 0,1 0 0,0 1 0,0-1 0,0 1 0,0-1 0,-1 0 0,2 1 0,-2-1 0,1 1 0,-1-1 0,1 0 0,-6-5 0,5 2 0,-5-4 0,4 3 0,0 2 0,-1-3 0,-1 2 0,0-1 0,1 0 0,0 1 0,0 0 0,0-1 0,0 1 0,0-1 0,0 1 0,0-1 0,0 2 0,0-2 0,0 1 0,0-1 0,0 0 0,0 1 0,0-1 0,0 2 0,0-1 0,0 0 0,0 0 0,-1 1 0,0 0 0,0 0 0,1 0 0,0 0 0,-1 0 0,1 0 0,-1 0 0,1 0 0,0 0 0,-1 0 0,1 0 0,-1 0 0,1 0 0,0 0 0,-1 0 0,1 0 0,-1 0 0,1 0 0,0 0 0,-1 0 0,0 0 0,0 0 0,1 0 0,0 0 0,-1 0 0,1 0 0,-2 0 0,1 1 0,0 0 0,0 0 0,1-1 0,-1 2 0,1-2 0,-1 2 0,0-1 0,1 0 0,-2 1 0,1-1 0,-2 1 0,2 0 0,-1 0 0,1 0 0,-1 0 0,1 0 0,0 0 0,0-1 0,0 2 0,0-2 0,0 2 0,0-1 0,1 0 0,-2 0 0,1 0 0,-1 0 0,-1 1 0,1-1 0,-1 0 0,0 0 0,1 0 0,0-1 0,-1 1 0,1-1 0,-1 0 0,2 0 0,0 0 0,1-1 0,0 2 0,0-1 0,0-1 0,0 1 0,0 0 0,-1-1 0,0 1 0,0 0 0,0 0 0,0 0 0,1 0 0,0-1 0,0 1 0,-1 1 0,0-2 0,0 2 0,0-2 0,0 2 0,1-2 0,-4 2 0,3-1 0,-5 0 0,2 2 0,0-2 0,-1 1 0,3 0 0,-1 1 0,1-2 0,0 1 0,1-1 0,0 0 0,1 1 0,0-1 0,0 0 0,0 0 0,-1 0 0,0 0 0,-1 0 0,0 0 0,-2 0 0,0 1 0,-2-1 0,-3 2 0,-3-1 0,-5 2 0,1-2 0,-2 2 0,4-2 0,2 1 0,3-2 0,3-1 0,3 0 0,1 0 0,1 0 0,1 1 0,-1-1 0,1 1 0,-1-1 0,1 0 0,0 0 0,-1 1 0,1 0 0,-1 0 0,1 0 0,0 0 0,0-1 0,0 2 0,0-2 0,0 2 0,0-2 0,0 1 0,0 0 0,0 0 0,0 0 0,0 0 0,-1-1 0,1 1 0,0 0 0,0 1 0,0-1 0,0 1 0,0-1 0,0 1 0,0-1 0,0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49:46.604"/>
    </inkml:context>
    <inkml:brush xml:id="br0">
      <inkml:brushProperty name="width" value="0.1" units="cm"/>
      <inkml:brushProperty name="height" value="0.1" units="cm"/>
      <inkml:brushProperty name="color" value="#A37246"/>
    </inkml:brush>
  </inkml:definitions>
  <inkml:trace contextRef="#ctx0" brushRef="#br0">1911 0 24575,'5'4'0,"-2"-1"0,-2-2 0,1 0 0,0 0 0,0 1 0,0-1 0,0 0 0,0 0 0,0 1 0,0 0 0,0 0 0,0 0 0,0 0 0,0-1 0,-1 1 0,1-1 0,0 0 0,0 1 0,1-2 0,-1 2 0,-1-1 0,2 1 0,-1 0 0,0-1 0,1 0 0,-1 0 0,0-1 0,0 2 0,0-2 0,0 1 0,0 0 0,0-1 0,0 2 0,0-1 0,0 0 0,0 0 0,0 0 0,0-1 0,0 2 0,0-2 0,0 1 0,0 0 0,0-1 0,1 2 0,-1-1 0,1-1 0,-1 1 0,0 0 0,1-1 0,0 1 0,0 0 0,-1 0 0,0-1 0,0 1 0,1 0 0,-2-1 0,2 1 0,-1 0 0,0-1 0,1 0 0,-1 1 0,0 0 0,0 0 0,0-1 0,1 1 0,-1-1 0,1 1 0,-1-1 0,0 1 0,1 0 0,-1-1 0,0 1 0,0 0 0,1-1 0,-1 1 0,0-1 0,1 0 0,-1 1 0,0-1 0,1 1 0,-1-1 0,1 0 0,-1 1 0,0-1 0,0 2 0,0-2 0,0 2 0,0-2 0,1 2 0,0-2 0,-1 2 0,1-2 0,-1 1 0,1 0 0,1 0 0,0 1 0,1-1 0,-3-1 0,0 1 0,1-1 0,-1 2 0,1-2 0,-1 1 0,0 0 0,0-1 0,1 2 0,-10-4 0,6 3 0,-8-3 0,7 2 0,0 0 0,-1 0 0,0-1 0,0 1 0,1-1 0,0 0 0,0 1 0,-1-1 0,1 1 0,-1-1 0,1 1 0,0-1 0,-1 0 0,0 0 0,0 0 0,-1 0 0,1 0 0,-1 0 0,0 0 0,-1 0 0,1 0 0,0 1 0,0-1 0,0 0 0,1 1 0,0-1 0,1 0 0,0 1 0,-2-1 0,2 1 0,-2-1 0,2 0 0,-1 1 0,0-1 0,0 1 0,1-1 0,0 1 0,-1-1 0,1 1 0,-1 0 0,1 0 0,0-1 0,-1 1 0,1-1 0,-1 1 0,1-1 0,0 1 0,-1-2 0,1 2 0,-1-1 0,1 1 0,0-1 0,-1 1 0,0-1 0,1 0 0,-1 1 0,-1-2 0,0 2 0,0-1 0,0 0 0,0 1 0,1-1 0,-1 0 0,2 1 0,-2-1 0,2 1 0,-1-1 0,0 1 0,0-1 0,1 1 0,0 0 0,-1-1 0,-1 1 0,0-1 0,-1 1 0,0 0 0,1 0 0,1 0 0,0-1 0,1 1 0,0-1 0,-1 0 0,1 1 0,-1-1 0,1 0 0,-3 1 0,3-1 0,-4 0 0,4 1 0,-1-1 0,1 0 0,-1 1 0,1-1 0,-1 1 0,1-1 0,0 1 0,0-2 0,0 1 0,0 1 0,-1-1 0,0 0 0,0 1 0,1 0 0,0 0 0,-1 0 0,1 0 0,-1-1 0,1 0 0,0 0 0,-1 1 0,1 0 0,-1 0 0,1-1 0,0 0 0,-1 1 0,1 0 0,-1 0 0,1 0 0,0 0 0,-1 0 0,0 0 0,0 0 0,1 0 0,-1 1 0,1 0 0,-1 0 0,1 0 0,0 0 0,0-1 0,0 1 0,-1 0 0,1-1 0,-1 0 0,1 1 0,0 0 0,-1-1 0,1 0 0,-1 0 0,1 1 0,0-1 0,-1 1 0,0 0 0,0-1 0,1 1 0,0-1 0,-1 1 0,1-1 0,-1 1 0,1-1 0,0 0 0,-1 1 0,1-1 0,-1 2 0,1-2 0,0 1 0,-1-1 0,1 0 0,-1 1 0,1-1 0,0 1 0,-1 0 0,0-1 0,0 1 0,1-1 0,0 1 0,-1-1 0,1 1 0,-1 0 0,1-1 0,0 2 0,0-2 0,0 1 0,-1-1 0,1 0 0,-1 1 0,1-1 0,0 1 0,-1 0 0,1-1 0,-1 1 0,1 0 0,0-1 0,-1 1 0,0-1 0,0 1 0,1-1 0,0 1 0,-1-1 0,1 1 0,-1-1 0,1 1 0,0 0 0,0-1 0,0 2 0,0-2 0,0 1 0,-1-1 0,1 1 0,-1-1 0,1 1 0,0-1 0,-1 0 0,0 1 0,0 0 0,1 1 0,0-2 0,-1 1 0,1 0 0,-1-1 0,1 0 0,0 0 0,-1 1 0,1 0 0,-1 0 0,1-1 0,0 1 0,-1 0 0,1 0 0,-2 0 0,2-1 0,-1 0 0,0 0 0,0 1 0,0 0 0,1-1 0,0 0 0,-1 1 0,1-1 0,-1 1 0,1-1 0,0 1 0,-1-1 0,1 1 0,-1 0 0,1-1 0,0 1 0,-1-1 0,1 0 0,-1 0 0,1 0 0,0 0 0,-1 0 0,0 0 0,0 0 0,0 0 0,0 0 0,1 0 0,0 0 0,-1 0 0,1 0 0,-1 0 0,1 0 0,0 0 0,-1-1 0,1 1 0,-1-1 0,1 1 0,0 0 0,-1 0 0,1 0 0,-1-1 0,1 1 0,0-1 0,-1 1 0,0 0 0,0 0 0,0 0 0,0 0 0,1 0 0,0 0 0,-1 0 0,1 0 0,-1 0 0,1 0 0,0 0 0,-1 0 0,1 0 0,-1 0 0,1 0 0,0 0 0,-1 0 0,1 0 0,-1 0 0,1 1 0,-1-1 0,1 1 0,-1-1 0,0 1 0,1-1 0,0 2 0,0-2 0,0 1 0,-1-1 0,1 0 0,-1 0 0,1 0 0,0 0 0,-1 0 0,1 0 0,-1 1 0,1-1 0,0 1 0,-1-1 0,0 0 0,1 0 0,-1 0 0,1 0 0,-1 0 0,1 0 0,-1 1 0,1-1 0,0 1 0,-1-1 0,1 0 0,-1 0 0,1 0 0,0 0 0,-1 0 0,1 0 0,-1 0 0,1 0 0,0 1 0,-1-1 0,0 1 0,1-1 0,-1 0 0,1 0 0,-1 0 0,1 0 0,-1 1 0,1-1 0,0 1 0,-1-1 0,1 0 0,-1 0 0,1 0 0,0 0 0,-1 1 0,1-1 0,-1 1 0,1 0 0,0-1 0,0 2 0,0-2 0,0 2 0,0-2 0,-1 2 0,-1-1 0,-1 1 0,-1 1 0,-1-1 0,2 0 0,1 0 0,0 0 0,1-1 0,1 1 0,0-1 0,0 0 0,0 0 0,0 0 0,0 0 0,0 1 0,0-2 0,0 2 0,0-2 0,0 1 0,-1 0 0,1-1 0,-1 2 0,1-2 0,0 2 0,0-2 0,0 1 0,0 0 0,0-1 0,-1 2 0,0-2 0,0 1 0,1 0 0,0-1 0,0 2 0,0-2 0,0 2 0,0-2 0,0 1 0,-1 0 0,1-1 0,-1 1 0,1-1 0,0 0 0,-1 1 0,1 0 0,-1 0 0,1 0 0,0-1 0,-1 0 0,0 1 0,1-1 0,-1 1 0,1-1 0,-1 0 0,1 0 0,-2 0 0,2 1 0,-2-1 0,2 1 0,-1-1 0,1 0 0,0 0 0,-1 0 0,1 0 0,-1 0 0,1 0 0,0 0 0,-1 0 0,0 0 0,1 0 0,-1 0 0,1 0 0,0 0 0,-1 0 0,0 0 0,0 0 0,1 0 0,-2 0 0,2 0 0,-1 0 0,0 0 0,1 0 0,-2 0 0,1 0 0,0 0 0,0 0 0,1 0 0,0 0 0,-1-1 0,0 1 0,0-1 0,1 1 0,0 0 0,-1 0 0,0 0 0,0 0 0,-1 0 0,1 0 0,-1 0 0,1 0 0,0 0 0,1 0 0,0 0 0,-1 0 0,0 0 0,1 0 0,0 0 0,-1 0 0,1 0 0,-1 0 0,0 0 0,1 0 0,0 0 0,-1 0 0,1 0 0,-1 0 0,1 0 0,0 0 0,-2 0 0,2 0 0,-5 0 0,4 0 0,-5 1 0,4 0 0,-1 0 0,2 0 0,1-1 0,0 1 0,-1-1 0,1 0 0,-1 0 0,1 0 0,0 1 0,-1-1 0,0 1 0,0-1 0,1 0 0,0 0 0,-1 0 0,1 0 0,-1 0 0,1 0 0,0 0 0,-1 0 0,1 0 0,-1 0 0,1 1 0,0-1 0,-1 1 0,1-1 0,-1 0 0,1 0 0,0 0 0,-1 0 0,-2 0 0,1 0 0,-1 0 0,3 0 0,-1 0 0,1 0 0,0 0 0,-1 0 0,0 0 0,0 0 0,1 1 0,0-1 0,-1 1 0,1-1 0,-1 0 0,0 0 0,1 1 0,-1-1 0,1 1 0,0-1 0,-1 0 0,1 1 0,-1-1 0,1 1 0,0-1 0,-1 1 0,0 0 0,0 0 0,1 0 0,0-1 0,0 1 0,-1 0 0,1 0 0,-1 0 0,1 0 0,0-1 0,-1 2 0,1-2 0,-1 1 0,1 0 0,0-1 0,-1 2 0,1-1 0,-1-1 0,1 1 0,0 0 0,0 1 0,0-1 0,-1-1 0,1 2 0,0-1 0,0 0 0,0-1 0,0 1 0,0 1 0,0-1 0,0 1 0,0-1 0,0 1 0,0-1 0,-1 1 0,1-1 0,-2 1 0,2-1 0,-1 1 0,1 0 0,0-1 0,0 1 0,0-2 0,0 1 0,0 0 0,-1-1 0,1 1 0,-1 0 0,0-1 0,1 2 0,0-2 0,0 1 0,-1-1 0,1 0 0,-1 1 0,1-1 0,0 1 0,-1 0 0,1-1 0,-1 1 0,1-1 0,0 0 0,-1 0 0,0 0 0,1 0 0,-1 0 0,0 0 0,-1 0 0,2 0 0,-2 0 0,1 0 0,-3 0 0,3 0 0,-2 0 0,3 0 0,0 0 0,-1 0 0,1 0 0,-1 0 0,1 0 0,0 0 0,-1 0 0,1 0 0,-1 0 0,1 0 0,0 0 0,-1 0 0,0 0 0,1 0 0,-1 0 0,0 0 0,-1 0 0,2 0 0,-1 0 0,1 0 0,0 0 0,-1 0 0,1 0 0,-1 0 0,1 0 0,0 0 0,-1 0 0,1 0 0,-1 1 0,1-1 0,0 1 0,-1-1 0,0 1 0,0-1 0,1 1 0,0-1 0,0 1 0,-1-1 0,1 1 0,-1-1 0,1 0 0,0 0 0,-1 1 0,1 0 0,-2 0 0,2 0 0,-1-1 0,1 0 0,0 0 0,-1 1 0,1 0 0,-1 0 0,1-1 0,0 0 0,-3 1 0,2 0 0,-2-1 0,2 0 0,1 0 0,-1 0 0,1 0 0,-1 0 0,1 0 0,-1 0 0,1 0 0,0 0 0,-1 0 0,1 0 0,-1 0 0,1 0 0,0 0 0,-1 0 0,1 0 0,-2 0 0,2 0 0,-2 0 0,1 0 0,1 0 0,-1 0 0,1 0 0,-1 0 0,0 0 0,-1 0 0,2 0 0,0 1 0,-1 0 0,1-1 0,-1 0 0,1 0 0,0 0 0,-2 0 0,1 0 0,-2 1 0,1-1 0,-2 1 0,2-1 0,0 0 0,2 0 0,0 0 0,-1 0 0,0 0 0,-2 0 0,2 0 0,-1 0 0,2 0 0,-1 0 0,0 0 0,0 1 0,1-1 0,0 1 0,-2-1 0,2 0 0,-2 0 0,2 0 0,0 0 0,-1 1 0,0 0 0,0 0 0,0 0 0,1 0 0,-1-1 0,0 1 0,-1 0 0,1-1 0,1 1 0,0-1 0,-1 0 0,1 1 0,-1 0 0,-1 0 0,1 1 0,-2-2 0,3 1 0,0-1 0,-1 0 0,1 1 0,-1-1 0,1 1 0,-1-1 0,1 1 0,-1-1 0,1 1 0,0 0 0,0-1 0,-1 1 0,1-1 0,-1 0 0,1 0 0,0 1 0,-1-1 0,0 1 0,0 0 0,1-1 0,0 1 0,-1 0 0,1-1 0,-1 1 0,1-1 0,0 0 0,-1 1 0,1-1 0,-1 1 0,1-1 0,0 1 0,-1-1 0,1 1 0,-1-1 0,1 0 0,0 0 0,-1 0 0,0 0 0,0 0 0,1 0 0,0 0 0,-1 0 0,1 1 0,-1-1 0,1 1 0,0-1 0,0 1 0,-1-1 0,1 1 0,-1-1 0,1 0 0,0 0 0,-1 1 0,1 0 0,-1-1 0,1 1 0,0 0 0,-1-1 0,0 0 0,0 0 0,1 0 0,0 1 0,-1 0 0,1-1 0,-1 0 0,1 0 0,0 1 0,-1 0 0,1 0 0,-1-1 0,1 0 0,0 1 0,-1 0 0,2-1 0,-2 1 0,1 0 0,0-1 0,-1 0 0,1 0 0,-1-1 0,1 0 0,-1 1 0,0 0 0,3 3 0,-1-1 0,3 3 0,-2-3 0,1 0 0,-1 1 0,0-1 0,0 1 0,0-1 0,1 0 0,-1 1 0,1-1 0,-1 1 0,0-1 0,0 0 0,0 1 0,0 0 0,0 0 0,0-1 0,0 0 0,0 1 0,0-1 0,0 1 0,0-1 0,0 0 0,-1 1 0,1-1 0,-1 1 0,1-1 0,0 0 0,0 1 0,2-2 0,0 1 0,0-2 0,1 0 0,-1-1 0,1 1 0,-1-2 0,1 2 0,-1-1 0,1 0 0,0 0 0,1-1 0,0 0 0,2 1 0,0-1 0,0 2 0,0-2 0,-3 1 0,0 0 0,-1 0 0,0 0 0,1 0 0,-1 1 0,1-2 0,-1 2 0,1-1 0,0 1 0,1-1 0,0 1 0,-1-1 0,-1 1 0,0-1 0,1 1 0,-1-2 0,1 2 0,-1-1 0,0 1 0,0-1 0,1 0 0,-1 0 0,2-1 0,-1 2 0,1-1 0,2 0 0,-2 1 0,1-3 0,-1 3 0,-2-2 0,1 2 0,-1-1 0,1 0 0,0 1 0,0-1 0,1 1 0,0 0 0,1 0 0,0 0 0,0 0 0,-1 0 0,0 0 0,-1 0 0,-1 0 0,1 0 0,-1 0 0,1 0 0,-1 0 0,0 0 0,1 0 0,-1 0 0,1 0 0,-1 0 0,0 0 0,2 0 0,-2 0 0,2 1 0,-2-1 0,0 1 0,2-1 0,-1 0 0,1 0 0,-2 0 0,0 0 0,1 1 0,-1-1 0,1 1 0,-1-1 0,0 0 0,1 0 0,-1 0 0,1 0 0,-1 1 0,0-1 0,1 1 0,-1-1 0,1 0 0,-1 0 0,0 0 0,1 0 0,0 0 0,0 0 0,-1 0 0,0-1 0,1 1 0,-1-1 0,1 1 0,-1 0 0,0 0 0,1 0 0,0-1 0,1 1 0,2-1 0,-2 0 0,2 1 0,-3-2 0,0 2 0,-1-1 0,0 1 0,1 0 0,-1 0 0,1-1 0,-1 1 0,0-1 0,1 0 0,0 1 0,0-1 0,-1 0 0,0 1 0,1-2 0,-1 2 0,1-1 0,-1 0 0,0 1 0,0-2 0,0 2 0,0-2 0,0 1 0,0-1 0,0 1 0,0-1 0,0 2 0,0-2 0,0 2 0,0-1 0,0 0 0,0 1 0,1-2 0,-1 2 0,1-1 0,0 0 0,0 1 0,1-1 0,-2 1 0,1 0 0,-1 0 0,0-1 0,1 0 0,-1-1 0,1 2 0,-1 0 0,0-1 0,1-1 0,-1 0 0,1 1 0,-1 0 0,0 0 0,1-1 0,-1 1 0,0-1 0,-1 0 0,1 1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50:13.109"/>
    </inkml:context>
    <inkml:brush xml:id="br0">
      <inkml:brushProperty name="width" value="0.05" units="cm"/>
      <inkml:brushProperty name="height" value="0.05" units="cm"/>
      <inkml:brushProperty name="color" value="#DBE3F3"/>
    </inkml:brush>
  </inkml:definitions>
  <inkml:trace contextRef="#ctx0" brushRef="#br0">60 1 24575,'-5'0'0,"2"0"0,1 0 0,0 1 0,-1 0 0,1 0 0,1 1 0,0-1 0,-1 1 0,0-1 0,1 1 0,-1-2 0,2 2 0,-2-2 0,1 1 0,0 0 0,-1-1 0,1 1 0,-1 0 0,0-1 0,0 1 0,1 0 0,-1-1 0,1 1 0,-1-1 0,1 1 0,-1-1 0,1 2 0,-1-2 0,0 1 0,1 0 0,-1-1 0,1 1 0,0-1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50:07.741"/>
    </inkml:context>
    <inkml:brush xml:id="br0">
      <inkml:brushProperty name="width" value="0.05" units="cm"/>
      <inkml:brushProperty name="height" value="0.05" units="cm"/>
      <inkml:brushProperty name="color" value="#DBE3F3"/>
    </inkml:brush>
  </inkml:definitions>
  <inkml:trace contextRef="#ctx0" brushRef="#br0">1 9 24575,'4'0'0,"0"0"0,-2 0 0,0 0 0,0 0 0,0 0 0,0 0 0,0 0 0,0 0 0,0 0 0,0 0 0,0 0 0,0 0 0,0 0 0,0 0 0,0-1 0,0 1 0,0-1 0,1 0 0,-1 0 0,0 0 0,0 0 0,0 1 0,0 0 0,-1-1 0,1 0 0,-1 1 0,1 0 0,0 0 0,-1 0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50:10.073"/>
    </inkml:context>
    <inkml:brush xml:id="br0">
      <inkml:brushProperty name="width" value="0.05" units="cm"/>
      <inkml:brushProperty name="height" value="0.05" units="cm"/>
      <inkml:brushProperty name="color" value="#DBE3F3"/>
    </inkml:brush>
  </inkml:definitions>
  <inkml:trace contextRef="#ctx0" brushRef="#br0">0 17 24575,'0'-5'0,"0"1"0,0 2 0,0 0 0,0 0 0,0 1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50:16.363"/>
    </inkml:context>
    <inkml:brush xml:id="br0">
      <inkml:brushProperty name="width" value="0.05" units="cm"/>
      <inkml:brushProperty name="height" value="0.05" units="cm"/>
      <inkml:brushProperty name="color" value="#DBE3F3"/>
    </inkml:brush>
  </inkml:definitions>
  <inkml:trace contextRef="#ctx0" brushRef="#br0">0 17 24575,'5'0'0,"-1"0"0,-2 0 0,0-1 0,0 1 0,0-1 0,0 1 0,0-1 0,0 1 0,0-1 0,0 0 0,0 0 0,0 0 0,0 0 0,-1 0 0,1 1 0,-1-1 0,1 0 0,0 1 0,0-1 0,0 0 0,0 0 0,0 0 0,3 0 0,-2 1 0,2 0 0,-2 0 0,1 0 0,-2 0 0,1 0 0,-1 0 0,1 0 0,0 0 0,-1 0 0,0 0 0,0 0 0,0 0 0,0 0 0,0 0 0,0 0 0,0 0 0,0 0 0,0 0 0,0 0 0,0 0 0,0 0 0,0 0 0,0 0 0,0 0 0,0 0 0,0 0 0,-2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50:17.718"/>
    </inkml:context>
    <inkml:brush xml:id="br0">
      <inkml:brushProperty name="width" value="0.05" units="cm"/>
      <inkml:brushProperty name="height" value="0.05" units="cm"/>
      <inkml:brushProperty name="color" value="#DBE3F3"/>
    </inkml:brush>
  </inkml:definitions>
  <inkml:trace contextRef="#ctx0" brushRef="#br0">0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53:11.775"/>
    </inkml:context>
    <inkml:brush xml:id="br0">
      <inkml:brushProperty name="width" value="0.05" units="cm"/>
      <inkml:brushProperty name="height" value="0.05" units="cm"/>
      <inkml:brushProperty name="color" value="#DBE3F3"/>
    </inkml:brush>
  </inkml:definitions>
  <inkml:trace contextRef="#ctx0" brushRef="#br0">0 0 24575,'0'4'0,"0"-1"0,0-1 0,0 1 0,0-1 0,0 0 0,0 1 0,0-1 0,0 0 0,0 1 0,0-1 0,0 0 0,0 0 0,0 1 0,0-1 0,0 0 0,1 1 0,-1-1 0,1 0 0,-1 1 0,0-1 0,0 0 0,0 1 0,0-1 0,0 0 0,0 0 0,0 1 0,0-1 0,0 0 0,1 0 0,0 0 0,0-1 0,-1 1 0,0 1 0,1-2 0,-1 1 0,1-1 0,-1 1 0,0 1 0,0-1 0,0 0 0,0 1 0,0-1 0,0 0 0,0 1 0,0-1 0,1 0 0,-1 1 0,1-1 0,-1 0 0,1 0 0,0 1 0,1-1 0,-1 0 0,0 1 0,1-1 0,-1 0 0,2 1 0,-1-1 0,0 0 0,1 0 0,-2 1 0,0-1 0,0-1 0,-1 1 0,2-3 0,-1 0 0,0-2 0,-1 0 0,0 1 0,0 0 0,0 0 0,0-1 0,1 1 0,-1 0 0,1-1 0,0 1 0,-1 0 0,1-1 0,-1 1 0,0 0 0,0 0 0,1-1 0,-1 1 0,2 0 0,-2-1 0,1 2 0,-1 0 0,1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18:52:56.1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1779 194 24575,'-30'0'0,"-1"0"0,12 0 0,-7 0 0,6 0 0,-5-3 0,4-2 0,2-1 0,1 1 0,0 1 0,1 2 0,-2-1 0,-5-2 0,7 3 0,-4-2 0,10 2 0,-4-1 0,-1 1 0,-3 0 0,5 1 0,-2-2 0,6 1 0,-4-2 0,-1 0 0,1-1 0,-1 1 0,2 2 0,-4-4 0,7 4 0,-9-6 0,13 7 0,-12-8 0,11 9 0,-12-8 0,12 6 0,-8-5 0,5 2 0,-3-2 0,0 0 0,-1 1 0,-1-1 0,1 1 0,-1 0 0,0-1 0,-3-1 0,5 4 0,-8-2 0,14 4 0,-7-1 0,4 1 0,-2 0 0,-5 2 0,-3 0 0,-2 0 0,-1 0 0,1 0 0,-4 0 0,1 0 0,-3 0 0,0 0 0,0 0 0,-1 0 0,1 0 0,0 0 0,0 0 0,4 0 0,3 0 0,1 0 0,2 0 0,-1 0 0,0 0 0,1 0 0,1 0 0,2 0 0,3 0 0,1 0 0,2 0 0,1 0 0,4 2 0,0 5 0,2 2 0,2 3 0,0-2 0,0-2 0,0-2 0,3 1 0,2-4 0,4 2 0,-2-4 0,3-1 0,1 0 0,1 1 0,2 0 0,1 2 0,2 2 0,3-2 0,-1 0 0,1-1 0,1-2 0,-4 0 0,-3 0 0,5 0 0,-9 0 0,7 0 0,-7 0 0,3 0 0,3 0 0,-1 0 0,1 0 0,2 0 0,-1 0 0,1 0 0,0 0 0,-1 0 0,0-2 0,1-1 0,-1-2 0,0 1 0,1 1 0,-1-1 0,3 1 0,-7 1 0,6 0 0,-12 2 0,7 0 0,-5 0 0,2 0 0,1 0 0,-1 0 0,0 0 0,0 0 0,1 0 0,3 0 0,2 0 0,0 0 0,1 0 0,-1 0 0,0 1 0,1 2 0,-1-1 0,-1 0 0,-1 1 0,-1 0 0,-1 0 0,1-1 0,-3-2 0,-1 0 0,-2 2 0,0 0 0,2 1 0,2-1 0,-3-2 0,4 2 0,-6 0 0,3 2 0,1 1 0,0-1 0,-1 0 0,3 3 0,-6-4 0,3 4 0,-6-5 0,1 3 0,0 2 0,-1-3 0,1 2 0,-3 0 0,0 2 0,-2-1 0,0 0 0,0-1 0,-4 2 0,-1-5 0,-5 3 0,-1-6 0,-5 0 0,-2 0 0,-5 0 0,1 0 0,-1 0 0,8 0 0,-1 0 0,5 0 0,-1 0 0,-1 0 0,1 0 0,0 0 0,1 0 0,2 0 0,-4 0 0,5 0 0,-4 0 0,1 0 0,2 0 0,-4 0 0,5 0 0,-7 0 0,-4 0 0,-3 0 0,-3 0 0,1 0 0,1 0 0,2 0 0,0-2 0,1 0 0,3-1 0,-1-3 0,7 4 0,-5-3 0,5 2 0,-2-1 0,-4-1 0,6 0 0,-5 1 0,6 0 0,-5-1 0,2 1 0,1-1 0,-1 1 0,2-1 0,-3 3 0,2-3 0,-4 3 0,7-2 0,-5 0 0,4 2 0,-2-1 0,-1 1 0,1-1 0,-1 1 0,0 0 0,1 1 0,-3 1 0,3 0 0,-2 0 0,1 0 0,0 0 0,1 0 0,-3 0 0,-1 0 0,-2 0 0,-2 0 0,0 0 0,-2 0 0,2 0 0,-1-2 0,1 0 0,3 0 0,-1-1 0,1 3 0,0-3 0,-1 2 0,1-2 0,0-2 0,-1 3 0,1-1 0,0-1 0,1 1 0,1 1 0,3 0 0,2 2 0,1 0 0,2 0 0,0 0 0,0 0 0,-4 0 0,6 0 0,-6 0 0,3 0 0,-1 0 0,1 0 0,0 0 0,2 0 0,-1 0 0,0-4 0,2-1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53:21.031"/>
    </inkml:context>
    <inkml:brush xml:id="br0">
      <inkml:brushProperty name="width" value="0.05" units="cm"/>
      <inkml:brushProperty name="height" value="0.05" units="cm"/>
      <inkml:brushProperty name="color" value="#DBE3F3"/>
    </inkml:brush>
  </inkml:definitions>
  <inkml:trace contextRef="#ctx0" brushRef="#br0">0 0 24575,'1'4'0,"0"-1"0,0 0 0,0-1 0,-1 0 0,1 1 0,-1-1 0,1 0 0,-1 0 0,1 1 0,-1-1 0,0 0 0,0 1 0,1-2 0,0 1 0,0-1 0,-1 2 0,0-1 0,1 0 0,-1 1 0,1-1 0,-1 0 0,0 0 0,1 0 0,-1 0 0,1-1 0,0 1 0,0 1 0,0-1 0,-1 0 0,0 1 0,1-2 0,-1 1 0,1-1 0,-1 2 0,0-1 0,0 0 0,0 0 0,0 1 0,0-1 0,0 0 0,0 1 0,0-1 0,0 0 0,0 1 0,0-1 0,0 0 0,0 0 0,0 1 0,0-1 0,0 0 0,0 1 0,1-2 0,-1 1 0,1-1 0,-1 2 0,0-1 0,0 0 0,0 1 0,1-2 0,-1 1 0,1-1 0,-1 1 0,0 1 0,0-1 0,0 0 0,0 1 0,0-1 0,0 0 0,0 1 0,0-1 0,0 0 0,0 0 0,0 1 0,0-1 0,0 0 0,0 1 0,0-1 0,0 0 0,0 1 0,0-1 0,0 0 0,0 1 0,0-1 0,0 0 0,0 0 0,0 1 0,0-1 0,1-1 0,1 0 0,0-2 0,0 1 0,0-2 0,0 2 0,-1-2 0,1 0 0,1 0 0,-1 1 0,0-1 0,1 1 0,-1-2 0,0 2 0,-1-1 0,1 2 0,0-1 0,0 1 0,0 0 0,1-1 0,-1 0 0,0 0 0,1 1 0,-1 0 0,0 0 0,0 0 0,1 0 0,-1 0 0,-1 1 0,0 1 0,-1 0 0,0 0 0,-1 1 0,0-1 0,0 0 0,0 0 0,0 1 0,0-1 0,-1 0 0,2 1 0,-1-1 0,0-1 0,1 1 0,0-1 0,1 0 0,1-1 0,2-1 0,-1 0 0,2 0 0,-1 1 0,-1-1 0,-2 0 0,0-1 0,-2-1 0,0 1 0,-1 0 0,-1-1 0,1 1 0,0 0 0,-1 0 0,1 0 0,0 0 0,0 1 0,0-1 0,1-1 0,-1 1 0,1 0 0,-1-1 0,0 1 0,0 0 0,0-1 0,0 1 0,0 0 0,1 0 0,0-1 0,-1 1 0,0 0 0,1-1 0,0 1 0,0 0 0,0-1 0,-1 1 0,0 0 0,0 0 0,2-1 0,-2 1 0,1 0 0,-1-1 0,0 1 0,1 0 0,0-1 0,-1 1 0,1 0 0,-1-1 0,2 1 0,-1 0 0,0 0 0,1-1 0,-1 1 0,1 0 0,-1-1 0,0 1 0,0 0 0,1-1 0,0 1 0,0 0 0,0 0 0,0-1 0,0 1 0,0 0 0,0-1 0,0 1 0,0 0 0,0-1 0,0 1 0,0 0 0,0-1 0,0 1 0,0 0 0,0 0 0,0-1 0,0 1 0,0 0 0,0-1 0,0 1 0,0 0 0,0-1 0,0 1 0,0 0 0,0-1 0,0 3 0,1 3 0,1-1 0,-1 3 0,1-3 0,-2 0 0,2 1 0,-1-1 0,1 0 0,-1 1 0,0-1 0,1 0 0,0 0 0,0 1 0,-1-1 0,1 0 0,-2 1 0,3-1 0,-3 0 0,1 1 0,0-1 0,-1 0 0,2 1 0,-2-1 0,2 0 0,-1 0 0,1 1 0,-2-1 0,2 0 0,-2 1 0,2-1 0,-1 0 0,1 1 0,-2-1 0,1 0 0,0 0 0,-1 1 0,2-1 0,-1 0 0,0 1 0,0-1 0,-1 0 0,1 1 0,-1-2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0:03:14.722"/>
    </inkml:context>
    <inkml:brush xml:id="br0">
      <inkml:brushProperty name="width" value="0.2" units="cm"/>
      <inkml:brushProperty name="height" value="0.2" units="cm"/>
      <inkml:brushProperty name="color" value="#A37246"/>
    </inkml:brush>
  </inkml:definitions>
  <inkml:trace contextRef="#ctx0" brushRef="#br0">0 2314 24575,'13'12'0,"-4"-3"0,-1-5 0,-5-1 0,1-1 0,0 1 0,0 1 0,-1-1 0,0 0 0,-1 1 0,3-1 0,-3 0 0,2 0 0,-2 1 0,2-1 0,-1 0 0,0 1 0,0-1 0,1 0 0,-1 1 0,0-1 0,1 0 0,-1 0 0,0 1 0,2-1 0,-3 0 0,3 1 0,-4-1 0,3 0 0,-1 1 0,0-1 0,1 0 0,-1 2 0,0-1 0,0 0 0,1-2 0,-1 1 0,2-1 0,-3 1 0,2 1 0,0-1 0,-1-1 0,2 1 0,-2-2 0,1 3 0,-1-1 0,0 0 0,-11-11 0,5 5 0,-9-9 0,9 9 0,0 0 0,-2 1 0,1-1 0,-1 2 0,1 0 0,0 0 0,-1 0 0,1 0 0,0 1 0,-2-2 0,2 2 0,11 7 0,-5-3 0,11 7 0,-10-8 0,-1 0 0,2 0 0,-2 1 0,3-2 0,0 0 0,-3 0 0,4 2 0,-4-3 0,3 2 0,0 1 0,-2-2 0,2 1 0,-2-2 0,2 0 0,-1 2 0,2-2 0,-2 3 0,0-1 0,0-1 0,-1 1 0,2-1 0,-2-1 0,2 2 0,0-1 0,-1 0 0,0-1 0,1 1 0,-1 0 0,1 1 0,-2-1 0,0 1 0,2-1 0,-1-1 0,0 1 0,1-1 0,-1 1 0,1 2 0,-2-1 0,0 0 0,2 0 0,-1 1 0,0-2 0,1-1 0,-1 0 0,1 0 0,-1 2 0,0-3 0,1 3 0,-2-1 0,2 0 0,-2 1 0,2-1 0,0-1 0,-1 2 0,0-2 0,1 2 0,-1-3 0,1 1 0,-1 2 0,0-2 0,1 3 0,0-3 0,-2 2 0,2-3 0,0 3 0,-2-3 0,2 3 0,0-1 0,-1 0 0,0 1 0,1-3 0,-1 3 0,1-2 0,-1 0 0,0 2 0,1-2 0,-2 3 0,0-2 0,2 0 0,-1 1 0,1-1 0,-2 1 0,0 0 0,2 0 0,-3 1 0,4-2 0,-4 1 0,3-2 0,0 3 0,-2-3 0,2 2 0,-2-1 0,2 2 0,-1-3 0,1 2 0,-2-1 0,2 0 0,-2 1 0,2-3 0,0 5 0,-2-3 0,2 1 0,-1 0 0,-1-1 0,2 1 0,-2-1 0,2 1 0,0-3 0,-2 3 0,2-2 0,0 2 0,-1-2 0,0 1 0,0 1 0,0-1 0,0 0 0,1-1 0,1 2 0,-2-1 0,2 2 0,-2-1 0,-1-2 0,2 3 0,-2-1 0,2 0 0,-2 1 0,1-1 0,1 0 0,-2-1 0,2 1 0,0-1 0,-2 0 0,2-1 0,0 1 0,-1-2 0,2 3 0,-3-3 0,2 3 0,0-2 0,-1 0 0,0 1 0,1-2 0,-1 1 0,2 1 0,-2-2 0,0 2 0,1-2 0,0 0 0,1 0 0,-2 0 0,1 1 0,-1-1 0,0 3 0,1-1 0,-1 0 0,1 0 0,-1-1 0,0 1 0,1 1 0,-2 0 0,0-1 0,2 3 0,-3-3 0,3 1 0,-3 2 0,2-3 0,0 3 0,1-4 0,-2 2 0,0-1 0,1 1 0,-1 1 0,0-1 0,2 0 0,-1 1 0,-1-1 0,1 0 0,-1-1 0,1 1 0,1-3 0,-1 2 0,1-1 0,-1 1 0,0 0 0,1-1 0,0-1 0,-2 0 0,3 0 0,-2 2 0,1-2 0,0 2 0,-2-2 0,4 0 0,-4 0 0,2 0 0,0 0 0,-2 0 0,4 0 0,-4 0 0,2 0 0,0-2 0,-2 2 0,4-2 0,-4 2 0,2 0 0,0 0 0,-1 0 0,2 0 0,-3 0 0,2 0 0,0 0 0,-1 2 0,2-2 0,-3 2 0,2-2 0,0 0 0,-1 0 0,2 1 0,-2 0 0,0 0 0,1-1 0,-1 1 0,2 0 0,-2 2 0,0-3 0,1 2 0,-1-2 0,1 1 0,-1-1 0,0 2 0,2-2 0,-2 0 0,1 0 0,-1 0 0,0 0 0,2 1 0,-2 0 0,1 0 0,0 1 0,-2-2 0,2 4 0,-2-1 0,1 0 0,0 0 0,-1-1 0,1 1 0,-1 0 0,1-1 0,1 1 0,-17-3 0,9 2 0,-12-2 0,12 0 0,2 1 0,8 6 0,-3-5 0,5 6 0,-5-8 0,-1 2 0,2-1 0,-2-1 0,5 2 0,-4-2 0,2 1 0,-2 0 0,0 0 0,2-1 0,0 0 0,1 0 0,-1 0 0,1 0 0,0 0 0,-2 0 0,-1 0 0,1 0 0,-1 0 0,4 0 0,-3 2 0,2-2 0,-3 2 0,0-2 0,1 0 0,0 1 0,0-1 0,0 2 0,-1-1 0,0 0 0,1 2 0,-1-2 0,0 1 0,1 1 0,0-2 0,-2 1 0,2-1 0,0 2 0,-1-1 0,0-1 0,1 1 0,-1-2 0,0 1 0,1 1 0,-1 0 0,1-1 0,-1-1 0,0 0 0,2 0 0,-2 0 0,1 0 0,0 0 0,-2 0 0,3 2 0,-2-2 0,1 2 0,0-2 0,0 0 0,0 0 0,1 1 0,-2 0 0,1 0 0,-1-1 0,0 0 0,2 2 0,-2-2 0,1 1 0,1 2 0,-2-2 0,2 3 0,-3-3 0,1 2 0,0-1 0,0-1 0,1 2 0,0-1 0,-2 1 0,2-1 0,-2 1 0,2-2 0,-1 0 0,1 1 0,-1-1 0,1 3 0,2-1 0,0 0 0,-2-1 0,1 1 0,-2-1 0,0 0 0,1-1 0,-1-1 0,2 0 0,-1 2 0,0-2 0,2 1 0,-4-1 0,3 0 0,-2 0 0,1 0 0,0 0 0,-2 0 0,4 0 0,-4 0 0,3 0 0,-2 0 0,1 0 0,0 0 0,-2 0 0,3 0 0,-2 0 0,1-1 0,0 1 0,0-2 0,0 2 0,1 0 0,-2-1 0,2 0 0,-2 0 0,0 1 0,1 0 0,-1 0 0,4 0 0,-3 0 0,2 0 0,-1 0 0,-2 1 0,0 0 0,1 0 0,-1-1 0,2 0 0,-2 0 0,0 0 0,1 0 0,-1 2 0,2-2 0,-2 1 0,1-1 0,-1 0 0,0 0 0,2 0 0,-2 0 0,1 0 0,1 0 0,-2 0 0,2 0 0,-1 0 0,-1 0 0,2 0 0,-1 2 0,0-2 0,1 2 0,-2-2 0,1 1 0,1 0 0,-2 2 0,2-3 0,-1 1 0,-1-1 0,0 2 0,1-2 0,-1 2 0,2-1 0,-2-1 0,0 2 0,1-2 0,-1 0 0,2 0 0,-2 1 0,0 0 0,1 0 0,-1-1 0,2 0 0,-2 0 0,1 2 0,-1-2 0,0 2 0,2-2 0,-2 0 0,1 0 0,-1 0 0,0 0 0,2 0 0,-2 0 0,1 0 0,0 0 0,-2 0 0,3 1 0,-2-1 0,-15-1 0,6 0 0,-14-3 0,13 3 0,1-2 0,-2 3 0,4-3 0,-2 1 0,0 1 0,1-1 0,-2 2 0,3 0 0,-2 0 0,0-1 0,1 0 0,-2 0 0,2 1 0,0 0 0,-1-2 0,1 2 0,-2-3 0,2 3 0,0-2 0,-1 1 0,1 0 0,-2 0 0,2 1 0,0-2 0,-1 2 0,1-1 0,-2 1 0,2 0 0,-1 0 0,1 0 0,0 0 0,-2 1 0,1-1 0,0 3 0,0-1 0,0 0 0,1 1 0,0-3 0,-1 2 0,1-1 0,-2 0 0,2 2 0,0-3 0,-1 1 0,1-1 0,-1 2 0,15 1 0,-7 1 0,11-1 0,-11-1 0,0-2 0,4 0 0,-3 0 0,2 1 0,-3-1 0,2 2 0,0-1 0,0 0 0,0 0 0,0-1 0,-2 0 0,4 2 0,-4-2 0,2 1 0,0 1 0,-2-2 0,4 2 0,-4-1 0,2 0 0,1 1 0,-2-1 0,3 0 0,-3-1 0,0 0 0,2 0 0,-2 0 0,2 0 0,-2 0 0,0 0 0,1 0 0,0 0 0,1 0 0,0 0 0,-3 2 0,2-2 0,0 2 0,-1-2 0,4 0 0,-2 0 0,4 0 0,-1 0 0,-3 0 0,1 0 0,-4 0 0,1 0 0,2 0 0,-1 0 0,3 0 0,-2 0 0,0 0 0,-3 0 0,2 0 0,0 0 0,-1 0 0,5 0 0,-4 0 0,5 0 0,-5 0 0,0 0 0,-1 0 0,0-2 0,2 0 0,-2 0 0,1 1 0,-1 1 0,0-1 0,2 0 0,-2 0 0,1 1 0,-1-2 0,0 2 0,2-2 0,-2 2 0,1 0 0,0 0 0,-2 0 0,3 0 0,-2-1 0,1 1 0,0-2 0,-2 2 0,2-1 0,0 0 0,-2 0 0,4 1 0,-4 0 0,2 0 0,0 0 0,-1 0 0,2 0 0,-1 0 0,0 0 0,1 0 0,-2 0 0,1 0 0,-1 0 0,0 0 0,5 0 0,-3 0 0,3 0 0,-2 0 0,-1 0 0,1 0 0,-2 0 0,0 0 0,0 0 0,-2 0 0,3 0 0,-2 0 0,1 0 0,0 0 0,-2 0 0,3 0 0,0 0 0,0 0 0,-1 0 0,2 0 0,-4 0 0,2 0 0,0 0 0,-2 0 0,4 0 0,-4 0 0,2 0 0,0 0 0,-2 0 0,4 0 0,-2-2 0,0 2 0,0-1 0,0 1 0,-2 0 0,3 0 0,-2 0 0,1 0 0,0-2 0,-2 2 0,3-2 0,-2 2 0,1 0 0,0-1 0,0-1 0,0 0 0,0 1 0,-1 1 0,0-2 0,2 2 0,-2-2 0,1 2 0,0 0 0,-2 0 0,3 0 0,-2 0 0,1 0 0,0 0 0,0 0 0,0 0 0,0 0 0,-1 0 0,0 0 0,2 0 0,-2 0 0,1 0 0,-1 0 0,0 0 0,2 2 0,-2-2 0,1 2 0,0-2 0,-2 1 0,3-1 0,-2 2 0,1-2 0,0 0 0,-2 0 0,4 0 0,-4 0 0,2 0 0,0 0 0,-2 0 0,4 0 0,-4 0 0,2 0 0,0 0 0,-2 0 0,4 0 0,-4 0 0,2 0 0,0-2 0,-1 2 0,2-1 0,-3-1 0,2 2 0,0-2 0,-1 1 0,0 1 0,1-3 0,-1 2 0,1 0 0,-1 1 0,0-2 0,2 2 0,-2-3 0,1 3 0,-1-2 0,0 2 0,2-1 0,-2 0 0,1 0 0,0-1 0,-2 2 0,3-1 0,-2 1 0,1-2 0,1 2 0,-2-3 0,2 2 0,-2 0 0,0 1 0,2-2 0,-1 2 0,-1-1 0,1-1 0,-1 2 0,1-3 0,-1 3 0,0-2 0,2 2 0,-2 0 0,1-1 0,-1 0 0,0 0 0,2 1 0,-2-2 0,1 2 0,0-2 0,-2 2 0,2-1 0,0 1 0,-2-2 0,4 2 0,-4 0 0,2 0 0,0 0 0,-2-1 0,4 0 0,-4 0 0,2 1 0,0 0 0,-1 0 0,2 0 0,-3 0 0,2 0 0,0 0 0,-1 0 0,2 0 0,-1-2 0,0 2 0,0-1 0,0 1 0,-2 0 0,4 0 0,-4 0 0,2 0 0,0 0 0,-2 0 0,4-2 0,-4 2 0,2-2 0,0 1 0,-2 0 0,4 0 0,-4 1 0,2 0 0,0-1 0,-1 0 0,0-2 0,1 3 0,-1-3 0,0 3 0,1-2 0,-1 2 0,1-1 0,1-1 0,-2 0 0,2 0 0,-3 2 0,2-1 0,0 1 0,0-2 0,0 1 0,-1 0 0,0 0 0,1-1 0,-1 1 0,2-1 0,-4 0 0,3 1 0,0 0 0,0-1 0,0 1 0,0 0 0,-2-1 0,2 0 0,-2 1 0,2-1 0,0 2 0,0-1 0,0 0 0,0 0 0,0-1 0,-2 2 0,4-1 0,-4-1 0,2 2 0,0-2 0,-2 1 0,2 0 0,0 0 0,-1-1 0,0 2 0,1-1 0,-1-1 0,1 0 0,-1 1 0,0-2 0,1 2 0,0 0 0,-2 1 0,2-2 0,0 2 0,-2-3 0,2 3 0,0-3 0,-1 2 0,0-2 0,1 2 0,-1-1 0,1 0 0,-1 1 0,0 0 0,2 0 0,-2-1 0,1 2 0,-1-1 0,0-1 0,1 2 0,0-2 0,-2 2 0,4-1 0,-4 1 0,2-2 0,0 2 0,-2-1 0,4 0 0,-4 0 0,2 1 0,0 0 0,-2 0 0,4-2 0,-4 2 0,2-2 0,0 2 0,-1-1 0,2-1 0,-3 0 0,2 1 0,0-1 0,-1 2 0,0-3 0,0 1 0,0 0 0,0 0 0,1 1 0,0-2 0,-2 3 0,2-2 0,0 1 0,-2 1 0,4-3 0,-4 1 0,2 0 0,0-1 0,-1 3 0,0-2 0,1 2 0,-1 0 0,2-1 0,-2 0 0,0 0 0,1-1 0,-1 2 0,2-1 0,-2 1 0,0-2 0,1 2 0,-1-2 0,1 1 0,-1 0 0,0-1 0,1 1 0,0-2 0,-2 1 0,2 1 0,0-2 0,-2 1 0,2 0 0,-1-1 0,0 3 0,0-3 0,1 2 0,-1-2 0,0 3 0,1-1 0,0-1 0,-2 2 0,4-3 0,-4 3 0,2-2 0,0 1 0,-2 0 0,2-2 0,0 3 0,-1-2 0,0 1 0,1 1 0,-1-2 0,1 1 0,-1 0 0,0-2 0,1 3 0,0-1 0,-2-1 0,2 2 0,0-3 0,-2 2 0,2 0 0,0-1 0,-1 1 0,0-1 0,1-1 0,0 1 0,0 0 0,0-1 0,-2 3 0,2-3 0,-1 3 0,1-3 0,-1 1 0,0 0 0,1-2 0,-2 3 0,2-3 0,-2 3 0,2-2 0,0 1 0,-3-1 0,4 0 0,-4 1 0,3-1 0,0 0 0,-2-1 0,2 1 0,-1 1 0,0-1 0,0 1 0,1-1 0,-2 0 0,2 1 0,-2-1 0,2 0 0,-1-1 0,-1 1 0,2 0 0,-2-1 0,2 1 0,-2 0 0,1-1 0,-1 1 0,2 0 0,-2 0 0,2-1 0,-2 1 0,1 0 0,-1-1 0,0 1 0,1 0 0,-1-1 0,0 1 0,0 0 0,1 0 0,-1-1 0,0 1 0,1 0 0,0-1 0,2 1 0,0-2 0,3 1 0,-1-1 0,4-1 0,-2 0 0,-1 0 0,3 0 0,-2 2 0,3 0 0,-3 0 0,-1 1 0,-4-1 0,0 1 0,-2 0 0,1-1 0,-1 1 0,0 0 0,1 0 0,-1-1 0,0 1 0,0 0 0,1-1 0,0 1 0,0 0 0,2 0 0,-2-1 0,1 1 0,-2 0 0,0-1 0,1 1 0,-1 0 0,0-1 0,1 0 0,-1 0 0,-1-1 0,1 0 0,-2 2 0,3-2 0,-1 2 0,-1-1 0,-1 0 0,-11 9 0,5-5 0,-8 9 0,7-5 0,1-1 0,-2 0 0,1 1 0,-4-1 0,0 1 0,-2 0 0,-1 0 0,1 1 0,-1 1 0,0-2 0,1 2 0,-1-1 0,1-1 0,-1 2 0,-4-1 0,3 3 0,-4-2 0,6 0 0,-1-2 0,0 0 0,1 1 0,-1-1 0,1 0 0,-1 0 0,-5 6 0,4-4 0,-4 3 0,5-4 0,0-1 0,1 0 0,-1 0 0,1 0 0,-1 1 0,-5 0 0,0 0 0,-6 1 0,1-1 0,-1 1 0,1 0 0,0 0 0,-11 0 0,8 0 0,-3-3 0,6 0 0,9-2 0,-3 0 0,0 1 0,-2-2 0,0 0 0,2 2 0,4-2 0,-4 2 0,-2-2 0,-4 3 0,-11 2 0,8-1 0,-13 2 0,5-3 0,-2 1 0,-13 0 0,3 3 0,-15-3 0,-2 4 0,6 0 0,2 0 0,10-3 0,0 1 0,4-5 0,2 2 0,10 0 0,-10-2 0,13 1 0,-8-4 0,15 1 0,-3-2 0,4 3 0,-6-2 0,5 1 0,2-3 0,4 1 0,1-1 0,2 0 0,-2 0 0,2 0 0,-3 0 0,1 2 0,-1-2 0,1 2 0,3-1 0,2 0 0,5 1 0,10-4 0,0 1 0,14-3 0,-3 3 0,4-3 0,6-2 0,0-6 0,10 1 0,2-3 0,4 6 0,0 2 0,5 2 0,-4 0 0,9 0 0,-8 1 0,-2-1 0,-11 2 0,-5-1 0,-11 2 0,-4 1 0,-7 1 0,-4 0 0,1 3 0,0-4 0,0 1 0,1-1 0,-2 0 0,0 1 0,2-2 0,3 1 0,-2-1 0,5 1 0,-5-1 0,6 1 0,-5-1 0,5 1 0,-4-1 0,4 1 0,4-9 0,-2 7 0,6-7 0,-8 8 0,-2-1 0,-2 3 0,-3-1 0,-5 1 0,-7 1 0,-3-1 0,-10 2 0,1-3 0,-9 3 0,-1-1 0,-11 2 0,-10 0 0,3 0 0,-8 3 0,14-2 0,2 5 0,15-3 0,1 0 0,13 1 0,3-4 0,3 3 0,-2-3 0,4 2 0,-6-2 0,4 0 0,0 0 0,0-4 0,3-1 0,-1-5 0,2 0 0,2-3 0,0 1 0,3-1 0,-1-4 0,2-2 0,-1-5 0,1 1 0,0 0 0,0-1 0,-1 5 0,1-3 0,-1 4 0,0-1 0,1-3 0,-2 2 0,1 1 0,-3 1 0,0 6 0,0-1 0,-1 3 0,2-2 0,0 2 0,1-2 0,0-1 0,-2 0 0,2 1 0,-3-6 0,1 0 0,-2-6 0,0 1 0,0-11 0,0 8 0,0-3 0,0 6 0,-3 5 0,0-1 0,-2 2 0,1 4 0,0 1 0,0-1 0,0 0 0,-6-2 0,2 2 0,-2 1 0,-6-8 0,8 9 0,-8-10 0,8 11 0,1 1 0,0 2 0,2 2 0,0 0 0,2 4 0,0-2 0,-4 11 0,3-2 0,-4 10 0,3 1 0,0 7 0,1 10 0,1 6 0,7 5 0,3 1 0,5-1 0,3 0 0,4 1 0,-6-15 0,1-6 0,-8-17 0,-1-4 0,-2 0 0,-1-1 0,0 2 0,-4 0 0,-6 6 0,-3 2 0,-5 1 0,4-4 0,3-6 0,4-3 0,0-1 0,0-1 0,0-2 0,-2-2 0,-4-7 0,-2-1 0,-6-9 0,0-1 0,-2-12 0,-5-4 0,2-6 0,-3-2 0,5 2 0,2 0 0,-1 5 0,7 5 0,-1 7 0,7 12 0,1 2 0,5 12 0,-1 2 0,2 8 0,0 7 0,1 3 0,0 6 0,0 4 0,0 2 0,3 9 0,-2 1 0,3-4 0,-4 2 0,-4-9 0,1 5 0,-4-4 0,-3 3 0,1-8 0,-4 3 0,2-5 0,0-4 0,2-4 0,2-6 0,2-4 0,0 0 0,2-2 0,0-1 0,-4-3 0,2-2 0,-4-5 0,-3-3 0,-3-9 0,-7-3 0,-2-4 0,-9-7 0,4 6 0,-1-6 0,2 3 0,6 2 0,1-1 0,6 4 0,6 8 0,2 0 0,2 6 0,1-1 0,2 5 0,-1-1 0,1 5 0,0-1 0,-7 23 0,5-4 0,-7 23 0,5-3 0,-2 6 0,1 5 0,3 1 0,0-1 0,4 0 0,3-5 0,1-5 0,1-12 0,1-1 0,-1-3 0,0 0 0,-2-2 0,-1-7 0,-2-2 0,0-3 0,2-1 0,-2 0 0,2 2 0,-4-1 0,0 2 0,-1 2 0,-1 1 0,0 0 0,0 2 0,0-2 0,0 3 0,0-1 0,-1 1 0,2-3 0,-1-1 0,1-2 0,-1-2 0,1 0 0,1-2 0,-1 0 0,0 2 0,-2-1 0,-2 0 0,2 0 0,-1-1 0,1 0 0,0-1 0,-2 1 0,4-1 0,-2 0 0,2 1 0,-2-2 0,1 3 0,-2-2 0,2 0 0,0 0 0,-1 0 0,1 0 0,-2-7 0,2-2 0,-1-4 0,0-2 0,-2-4 0,-1-2 0,-2-14 0,0-2 0,3-6 0,0 7 0,1 6 0,0 0 0,0 3 0,-1-3 0,1-1 0,0 5 0,0-5 0,0 6 0,0-1 0,1 6 0,-1-5 0,2 10 0,-3-10 0,3 11 0,-2-5 0,2 9 0,0-3 0,1 1 0,-2-3 0,1 0 0,0 1 0,-1-6 0,1 5 0,-1-5 0,0 6 0,1-1 0,0 0 0,0 1 0,-1 0 0,1 3 0,-1 1 0,1 2 0,1 2 0,0 0 0,0 1 0,-1 0 0,1 0 0,0-1 0,-2 9 0,1-1 0,-2 9 0,2-3 0,0 3 0,0-1 0,0 1 0,1 4 0,-1 2 0,3 9 0,-1 2 0,4-1 0,2 4 0,2-8 0,1 8 0,-2-13 0,1 7 0,-1-8 0,1 4 0,-1-4 0,0-2 0,1-1 0,-3-7 0,1 1 0,-3-6 0,0-17 0,-3 5 0,-1-19 0,1 4 0,-4-2 0,3-8 0,-4 3 0,1 1 0,-1-4 0,4-2 0,-3 5 0,6-8 0,-6 13 0,6-3 0,-5 9 0,5 2 0,-4 4 0,3 1 0,-2 2 0,1 0 0,0 1 0,-1-1 0,1-2 0,-2-1 0,-1 0 0,1 1 0,0-1 0,0 0 0,1 1 0,0 2 0,1-2 0,-2 2 0,0-3 0,0 4 0,2 1 0,-1 2 0,1 2 0,-1-1 0,1 2 0,-1-1 0,3 0 0,-3 0 0,2-1 0,-3 1 0,2 0 0,-3-1 0,2 2 0,-1 1 0,-2-1 0,1 1 0,-6-1 0,1-1 0,-3 0 0,1-1 0,-1 3 0,-4-3 0,3 3 0,-8-1 0,3-2 0,-4 2 0,-1 0 0,6 0 0,-5 3 0,9 0 0,-3 0 0,4 2 0,1 1 0,2 0 0,1 1 0,3-1 0,2 1 0,-4-1 0,-2 3 0,-3-2 0,-1 4 0,2-4 0,-1 4 0,-2 3 0,5-2 0,-7 7 0,11-8 0,-6 6 0,7-7 0,-1 2 0,1-2 0,1 2 0,1-1 0,-1 3 0,2-1 0,-2 3 0,4 0 0,-2 4 0,2 7 0,2 1 0,1-1 0,3-1 0,1-5 0,1 1 0,3 3 0,-2-8 0,5 6 0,1-1 0,4 4 0,5 2 0,0-1 0,4-4 0,-5-1 0,-1 0 0,-5-1 0,-1-5 0,-4-2 0,-3-6 0,-4-1 0,0-1 0,-13-14 0,0 1 0,-16-14 0,5 6 0,-7-2 0,-2-4 0,0 3 0,-9-8 0,1 6 0,-1-2 0,-3 4 0,9 0 0,1 0 0,9 6 0,2 1 0,9 7 0,0 1 0,5 1 0,1 2 0,0 0 0,1-1 0,-2 1 0,2 0 0,-2-1 0,1 1 0,1 0 0,0-1 0,0 0 0,-3-4 0,2 1 0,-2-5 0,2 2 0,1 0 0,-1 1 0,1 2 0,-1 2 0,1 0 0,1 2 0,4 14 0,2 1 0,3 13 0,2 4 0,1-5 0,6 6 0,-3-6 0,3 2 0,-5-3 0,-2 1 0,1-6 0,-3 0 0,0-6 0,5 3 0,-6-2 0,10 4 0,-9-4 0,10 4 0,-8-3 0,7 6 0,-8-6 0,1 2 0,-5-7 0,0 0 0,-1-2 0,1 5 0,0-2 0,0 3 0,0-3 0,0-1 0,-1-2 0,2 2 0,1 1 0,-1 0 0,1 0 0,-3-4 0,0 1 0,1-2 0,-1 4 0,1-3 0,0 6 0,0-2 0,0 2 0,0-2 0,-1-1 0,2 4 0,-1-5 0,2 6 0,-3-6 0,1 1 0,0 0 0,-1-1 0,1 1 0,-1 0 0,1-2 0,-1 3 0,1-4 0,-2 1 0,0-1 0,1 4 0,-1-3 0,1 2 0,-3-4 0,3 2 0,-2-4 0,0 2 0,-6-17 0,0 4 0,-9-15 0,4 9 0,-1 2 0,3 3 0,3 2 0,-2-2 0,2 2 0,-1-2 0,0 2 0,2 0 0,-1-2 0,2 3 0,-1-1 0,1 4 0,-1-1 0,1 1 0,0 0 0,-1-1 0,1 0 0,0 0 0,-1-1 0,1 2 0,0 0 0,-2-1 0,1 1 0,0 1 0,0-1 0,0 4 0,-2 1 0,1 6 0,0 2 0,0 3 0,1-1 0,2-2 0,-1-2 0,2-3 0,-2-2 0,3 2 0,-2-2 0,1 2 0,-1 0 0,-1-1 0,0 0 0,-1 0 0,1-1 0,0 0 0,-1 1 0,1-1 0,0 0 0,-1 0 0,1 1 0,-2-1 0,2 0 0,-2 1 0,2-1 0,-2 2 0,1 0 0,0 0 0,0 0 0,1-2 0,1 0 0,-2 2 0,2-1 0,-2 1 0,3-1 0,-1 0 0,2 1 0,-3-1 0,3 0 0,-2 1 0,2 1 0,0-2 0,0 2 0,0-1 0,0-1 0,0 2 0,2-2 0,-2 0 0,4 1 0,-3-1 0,4 1 0,-4-2 0,3 0 0,-1 1 0,0-1 0,1 0 0,0 2 0,1-1 0,5 1 0,0-1 0,2 0 0,1 0 0,-1 0 0,1 0 0,0 1 0,-1-1 0,1-2 0,-1 2 0,7-4 0,-5 2 0,4-4 0,-5 0 0,-4-2 0,3 0 0,-6 1 0,2 0 0,-5 2 0,0 1 0,3 1 0,-2 1 0,7 2 0,-5-1 0,6 1 0,-2 0 0,2 0 0,6 1 0,-5 0 0,5 0 0,-6-1 0,1-2 0,0 0 0,-1-2 0,1 0 0,-1 0 0,1 0 0,0 0 0,-1-2 0,-3 0 0,-2-1 0,-4 1 0,1-1 0,-1 0 0,-1-1 0,-1-2 0,-1 2 0,0-1 0,-3 0 0,1 0 0,-3 0 0,2-1 0,0 2 0,0 0 0,-2-1 0,-3-1 0,1-1 0,-1 0 0,3 0 0,2 2 0,-2-1 0,1 1 0,-1-5 0,2 0 0,-2-2 0,0-6 0,0 0 0,-1-15 0,2-3 0,1-9 0,6 0 0,2-5 0,3-7 0,4-5 0,4-5 0,6 0 0,3 0 0,4 3 0,4 6-506,5-4 506,9 1 0,1-5 0,0 6 0,-3 6 0,-10 16 0,-5 1 0,-7 9 0,-2 1 0,-2 4 0,-4 3 506,-4 5-506,-5 3 0,-1 2 0,-1-2 0,4 2 0,-2-3 0,4 3 0,-1 0 0,1 0 0,-3 0 0,6-5 0,-4 2 0,3 1 0,-6 4 0,0 2 0,-1 1 0,2-2 0,-2 2 0,1-1 0,-2 1 0,2 0 0,-2-2 0,2 2 0,1-7 0,0 4 0,3-7 0,-2 5 0,2-7 0,4-4 0,-3 2 0,3 0 0,-6 6 0,5-1 0,0-5 0,0 3 0,-1-3 0,-5 7 0,1-1 0,-4 3 0,2 2 0,-3 2 0,0 3 0,1-2 0,-1 2 0,0-1 0,0 1 0,1 0 0,-1-1 0,0 1 0,1 0 0,-1-2 0,2 1 0,0 0 0,1-1 0,1 1 0,5-4 0,-5 3 0,5-2 0,-9 4 0,2 1 0,-2-1 0,1 1 0,0-1 0,0 0 0,1 0 0,0-1 0,0 1 0,4-1 0,1 0 0,0 1 0,2-1 0,-2 0 0,2 0 0,1-1 0,0 1 0,-1 2 0,1-2 0,-1 2 0,1-2 0,-3 1 0,2-1 0,-6 4 0,0 0 0,-16 7 0,1-1 0,-9 3 0,6-4 0,-1-1 0,3 0 0,1 1 0,4-2 0,0 2 0,20-7 0,-2 0 0,22-5 0,-1 0 0,11-4 0,12-5 0,5 2 0,0-5 0,-6 7 0,-15 0 0,-13 5 0,-16 6 0,-8 3 0,-12 7 0,-1-2 0,-8 10 0,-3-2 0,1 3 0,-7 5 0,7-4 0,-4 7 0,1-3 0,-7 6 0,-3-5 0,-5 6 0,1-5 0,-2 6 0,5-6 0,1 0 0,4-4 0,1-1 0,6-4 0,4-1 0,2-2 0,4-1 0,0-2 0,4-5 0,4-1 0,17-18 0,0 2 0,26-20 0,-1 5 0,14-6 0,6-4-1721,10-7 1721,-31 20 0,0-1 0,2-1 0,0-1-339,-1-2 1,-1 0 338,-1 2 0,1 0 0,-2 0 0,-1 1 0,25-17 0,-11 11 0,-17 7 0,-15 13 1659,-7 2-1659,-6 7 739,-2 0-739,0-1 0,2 0 0,-1-2 0,0 1 0,0 1 0,1-4 0,0 4 0,-1-5 0,1 4 0,-1-2 0,0 1 0,1-4 0,-1 3 0,1-1 0,0-1 0,-1 4 0,1-5 0,-1 1 0,1 2 0,0-1 0,-1 3 0,0 2 0,-1 0 0,1-4 0,-3 3 0,4-6 0,-2 2 0,0-5 0,2 0 0,-4-4 0,5-2 0,-1-9 0,-1 8 0,3-7 0,-6 13 0,3-3 0,-3-1 0,0 5 0,0-5 0,0 5 0,0 4 0,-2 1 0,2 3 0,-3 2 0,-3-1 0,2 3 0,-4-1 0,5 2 0,0 0 0,-2 4 0,3 1 0,-1 5 0,3 5 0,0 4 0,3 4 0,0 1 0,7 9 0,3-3 0,10 16 0,8-4 0,10 7 0,5 0 0,4 2 0,1-1 0,-2-4 0,0-1 0,-5-10 0,-2 0 0,-4-5 0,-5-4 0,-5-3 0,-7-4 0,-7-3 0,-3-2 0,-6-4 0,-1 2 0,0-2 0,0 3 0,1 4 0,0-3 0,0 8 0,2-2 0,-1 3 0,0-3 0,-3 2 0,2-3 0,-5 4 0,3 1 0,-3-1 0,0 1 0,-3-1 0,0 1 0,-3-1 0,1-4 0,0-2 0,3-4 0,-2-5 0,4 0 0,-3-5 0,1 1 0,-1-1 0,-2 0 0,2-1 0,-2 0 0,0-2 0,1-3 0,0 1 0,2-3 0,-1 1 0,1-3 0,0-1 0,-2-5 0,2 0 0,-1 1 0,-1-6 0,3 0 0,-4-6 0,4 1 0,-4-1 0,2 1 0,-3-1 0,0 1 0,-2-11 0,2 13 0,-2-7 0,3 10 0,1 5 0,-1-5 0,1 6 0,0-1 0,0 3 0,0 1 0,1 4 0,-1 0 0,1 2 0,0-1 0,0 1 0,-1 0 0,1-1 0,0 1 0,-1 0 0,-2 11 0,1-1 0,-3 14 0,3-2 0,-1 5 0,0 4 0,0 1 0,-5 10 0,3-3 0,-2-2 0,4-5 0,3-1 0,-2-3 0,4 3 0,-2-9 0,3-2 0,0-4 0,0-1 0,0 1 0,0-1 0,0 1 0,0 0 0,0-1 0,0 1 0,0-1 0,0 1 0,0-3 0,-2 2 0,2-2 0,-2 2 0,0 1 0,2 0 0,-4-1 0,1 6 0,-2 0 0,-4 16 0,3-8 0,-3 8 0,3-10 0,3-1 0,1 1 0,2-6 0,0 4 0,0-3 0,0 0 0,2 3 0,1-3 0,3 5 0,-2-8 0,0-1 0,-1-10 0,-1 1 0,1-1 0,-1 1 0,0 0 0,0-1 0,0 1 0,0 1 0,0 2 0,-1 1 0,0 3 0,3-1 0,-4 6 0,4-4 0,-4 8 0,2 7 0,-2-3 0,0 3 0,0-7 0,0-3 0,0 0 0,0-2 0,0-8 0,0 2 0,2-6 0,0-18 0,2 4 0,1-27 0,1 11 0,0-4 0,-2 1 0,1 4 0,-4 1 0,1 4 0,-2-3 0,0 3 0,0 1 0,0 0 0,3 1 0,-2 3 0,1-4 0,-2 6 0,0-1 0,2 1 0,0-1 0,3 0 0,-3 1 0,2-1 0,-4 1 0,4-1 0,-2 0 0,2 1 0,3-7 0,-3 5 0,2-4 0,-2 6 0,1-1 0,-1 0 0,0 4 0,-1 1 0,-1 3 0,1 3 0,-2 16 0,0 1 0,-1 13 0,-3 5 0,-2 8 0,-3 10 0,0 10 0,0-3 0,0 8 0,0-14 0,0-2 0,1-11 0,1-9 0,2-7 0,0-5 0,1-1 0,-2-3 0,0 3 0,1-4 0,0 0 0,0-3 0,0-1 0,1-3 0,0 0 0,-1 0 0,1-3 0,0 2 0,-1 0 0,1 0 0,-1 4 0,1-1 0,-1 1 0,-1 0 0,-1 0 0,1-1 0,0-3 0,1-2 0,1-3 0,-3-1 0,2-2 0,-4-1 0,5 0 0,-2 1 0,2 0 0,-1-1 0,1 1 0,0 0 0,-1 0 0,1-1 0,0 0 0,-1-2 0,1 1 0,1 1 0,1 0 0,1-1 0,3 0 0,0 0 0,3 0 0,2 2 0,-2-1 0,6 2 0,-2-1 0,3 0 0,-1-1 0,1 0 0,4-1 0,7 0 0,1-4 0,3 2 0,-5-4 0,-4 5 0,-2-1 0,-8 3 0,-2 0 0,-3 1 0,-1-1 0,0 1 0,2 0 0,-1 0 0,2-1 0,2 1 0,2-1 0,2 0 0,3-7 0,-2 6 0,7-6 0,-6 6 0,3 1 0,-8 0 0,-2 0 0,-1-1 0,0 2 0,2-2 0,-3 2 0,4-1 0,-5 0 0,11-1 0,-6 1 0,12-6 0,-9 5 0,3-5 0,-9 6 0,4-1 0,-3 2 0,2-1 0,-2 1 0,-2 0 0,0 1 0,-2 9 0,1-2 0,-2 10 0,-1-5 0,-1 2 0,0 6 0,0-4 0,0 3 0,0-4 0,-1-3 0,1-3 0,-2-2 0,1-2 0,-3 2 0,2-1 0,-2 1 0,3-2 0,-2 0 0,0 2 0,-1-1 0,0 0 0,0 0 0,1-1 0,0 0 0,0 1 0,-1-1 0,1 0 0,0 0 0,-1 1 0,1-1 0,0 0 0,-1 1 0,1-1 0,0 0 0,-2 1 0,-3-1 0,-2 1 0,-2 0 0,-6 1 0,-5 1 0,-7-3 0,-4 0 0,-5-3 0,-11 0 0,-13 0 0,6-5 0,-3-2 0,13 2 0,-1-1-489,-19-6 0,1-2 489,22 3 0,2 0 0,-2-2 0,0-1-48,-29-12 48,10 2 0,8 0 0,15 2 0,6 5 0,4-3 0,11 9 975,-1-3-975,8 8 51,-1 0-51,1 0 0,-1 1 0,5-1 0,0 3 0,5 1 0,-1-1 0,3-2 0,1 1 0,1-4 0,5 1 0,2-2 0,3-1 0,8-4 0,2-1 0,9-5 0,6-2 0,10 0 0,0-1 0,9 3 0,1-3 0,2 9 0,3-2 0,-10 9 0,-11 0 0,-6 3 0,-18 1 0,-4 3 0,-7-1 0,2-2 0,-1 0 0,2-1 0,-3 1 0,-2 1 0,-14 8 0,4-1 0,-10 5 0,8-3 0,2-2 0,-2 2 0,1 0 0,-1-1 0,3 0 0,1-2 0,-2 1 0,4-1 0,-4 0 0,4 1 0,-4-2 0,4 0 0,-2 2 0,2-1 0,-1 2 0,1-2 0,0 0 0,0 0 0,-1-1 0,1 0 0,-2 1 0,0-1 0,0 0 0,0 1 0,2-1 0,0 0 0,-1 0 0,1 1 0,0-1 0,-1 0 0,0 2 0,0-1 0,-1 1 0,0-2 0,2 0 0,-3 0 0,0 2 0,0-1 0,-1 1 0,1-2 0,1 0 0,0 1 0,1-3 0,1 2 0,-2-1 0,2 1 0,-2 1 0,2-1 0,-2 0 0,0 1 0,-2-1 0,1 0 0,-1 1 0,0-1 0,1 0 0,-1 0 0,2 1 0,-1-1 0,2-1 0,-1 1 0,1-3 0,0 3 0,-1-3 0,0 2 0,2-1 0,11 6 0,-1-4 0,11 5 0,0-5 0,1 2 0,4 1 0,10-3 0,3 3 0,9-1 0,5 2 0,6 5 0,6-3 0,6 7 0,-1-3 0,0 4 0,0 0 0,-9-5 0,-3 3 0,-20-7 0,-2 2 0,-14-5 0,-2 0 0,-4-1 0,-3 0 0,-1 0 0,-4-1 0,0 0 0,-2 1 0,1-2 0,0 0 0,3 2 0,-2-1 0,3 2 0,0-1 0,-1-1 0,5 1 0,-2 0 0,3 0 0,-1 1 0,6 0 0,-4-1 0,8 2 0,-8-2 0,3-1 0,-9 0 0,0-2 0,-5 3 0,-1-2 0,1 3 0,-1 0 0,0-1 0,1 0 0,-2 1 0,3-1 0,-2 0 0,0 1 0,-1-1 0,0 1 0,-1-1 0,0 0 0,2 2 0,-2-2 0,2 1 0,-1 0 0,1 0 0,0 1 0,1 1 0,-1 2 0,0 1 0,2 3 0,-4-1 0,3-2 0,0 2 0,0-2 0,2 3 0,-2-3 0,1-1 0,-1-4 0,1 0 0,-2-2 0,0 0 0,-1 2 0,2-1 0,-3 1 0,3-1 0,-3 0 0,2 1 0,-1-1 0,3 0 0,-2 1 0,1-2 0,-3 2 0,0 0 0,0 0 0,-2 0 0,0-2 0,-1 1 0,0 0 0,0-1 0,1 2 0,-1-2 0,1 1 0,-1 0 0,-1-1 0,1 0 0,0 1 0,-1-1 0,1 0 0,0 0 0,0 1 0,1 1 0,0-2 0,2 3 0,0-2 0,0 1 0,2 0 0,-2-2 0,3 2 0,2-3 0,-1-1 0,2-1 0,-1 0 0,-1 0 0,2 0 0,-3 0 0,2 0 0,0-1 0,-1-1 0,0 0 0,1 1 0,-1 1 0,2 0 0,-5 6 0,1-3 0,-5 4 0,3-3 0,-3-1 0,13-6 0,-7 2 0,9-4 0,-9 2 0,0 3 0,2-3 0,-1 1 0,0 0 0,1 1 0,-1 1 0,1-1 0,-1-1 0,0-2 0,1 3 0,-2-2 0,3 1 0,-2 0 0,3 1 0,-4-1 0,0 0 0,3-3 0,-3 2 0,3 0 0,-3 0 0,1 1 0,1-2 0,-2 3 0,0-2 0,0-1 0,1 2 0,-1-2 0,0 2 0,1-1 0,0-1 0,0 1 0,1 0 0,-2 1 0,0-1 0,2 1 0,-1 0 0,1-1 0,-2 2 0,2-3 0,-2 2 0,2 0 0,0 1 0,-1-2 0,0 1 0,1-1 0,-1 1 0,0 1 0,1-1 0,-1 1 0,1-1 0,-2-1 0,2 1 0,-2 0 0,2-1 0,-2 1 0,2-1 0,-1 1 0,1 1 0,-1-2 0,0 1 0,1-2 0,-2 1 0,0 2 0,1-3 0,-1 1 0,0 0 0,2-1 0,-1 1 0,1 1 0,-2-2 0,0 2 0,0-2 0,1 0 0,-1 3 0,0-3 0,2 2 0,-1-1 0,0 1 0,0-1 0,-1 1 0,2-1 0,-2 1 0,2-1 0,-1 1 0,-1-1 0,2 0 0,-3-1 0,4 2 0,-4 0 0,3 1 0,-1-2 0,0 1 0,1-1 0,-2 1 0,2-1 0,-1 3 0,0-3 0,1 1 0,-1 0 0,1-1 0,-1 2 0,0-1 0,1-1 0,-1 1 0,0-1 0,1 1 0,-2-1 0,2 1 0,-1 0 0,0-1 0,1 2 0,-1-3 0,1 2 0,-2-1 0,0 2 0,0-3 0,2 1 0,-1 0 0,1-1 0,-2 1 0,0 0 0,1 0 0,-1-1 0,0 1 0,0 0 0,1-1 0,-1 1 0,2 0 0,-2-1 0,2 1 0,-1 0 0,-1 0 0,0-1 0,0 1 0,1 0 0,-1-1 0,0 0 0,-1 0 0,3-1 0,-3 3 0,2-2 0,0 2 0,-2-3 0,2 0 0,-2 2 0,3-2 0,-2 3 0,1-1 0,0 0 0,-1-1 0,1-1 0,-2 2 0,1 0 0,2-1 0,-3 1 0,2 0 0,-2 0 0,2-1 0,-1 1 0,0 0 0,0-1 0,1 1 0,-1 0 0,0-1 0,1 1 0,-1 0 0,0 0 0,1-1 0,0 1 0,0 1 0,1-2 0,-2 2 0,0-2 0,2 0 0,-1 2 0,-1-3 0,0 2 0,0-1 0,1 1 0,1 0 0,-2-1 0,0 1 0,1 0 0,-1 0 0,0-1 0,0 1 0,1 0 0,-1-1 0,0 1 0,2 0 0,-3-1 0,3 1 0,-3 0 0,1 0 0,0-1 0,0 1 0,1 0 0,-1-1 0,0 0 0,1 0 0,-1-1 0,0 2 0,1 0 0,-1-1 0,0 1 0,0 0 0,1-1 0,-1 1 0,0 0 0,1 0 0,-1-1 0,0 1 0,0 0 0,1-2 0,-1 1 0,0-2 0,1 2 0,-1 0 0,0 0 0,1 1 0,-1 0 0,0-1 0,0 1 0,1 0 0,1-3 0,-2 1 0,2-1 0,-2 3 0,1-2 0,-1 2 0,0-4 0,0 4 0,1-4 0,-1 4 0,0-3 0,1 2 0,0-4 0,0 4 0,1-2 0,-2 3 0,0-1 0,1 1 0,-1 0 0,0-1 0,1 0 0,-3 0 0,2-1 0,-1 2 0,1 0 0,1-1 0,-1 1 0,0 0 0,1-1 0,-1 1 0,0 0 0,1 0 0,-1-1 0,0 1 0,0 0 0,1-1 0,-1 1 0,0 0 0,1-1 0,-1 1 0,2-2 0,-2 2 0,2-2 0,-2 2 0,1-1 0,-1 1 0,0 0 0,1 0 0,-1-1 0,0 1 0,1-2 0,-1 1 0,0 0 0,0 0 0,1 1 0,-1-2 0,0 2 0,1-2 0,-1 2 0,0-2 0,0 1 0,1-1 0,-1 2 0,0 0 0,1 0 0,-1-1 0,0-1 0,1 0 0,-1 0 0,-1 0 0,1 2 0,-2 0 0,3 0 0,-1-1 0,0 0 0,1 0 0,-3-1 0,2 2 0,-1-2 0,2 1 0,-1-2 0,0 2 0,0-2 0,1 1 0,-1 0 0,0 0 0,1 0 0,-1 2 0,0-3 0,1 2 0,-1-2 0,0 1 0,0-2 0,1 2 0,-1-1 0,0 2 0,1-1 0,-1 2 0,0 0 0,0-1 0,1 0 0,-1 0 0,-1-2 0,1 2 0,-1-2 0,0 2 0,0-1 0,0-1 0,2 2 0,-3-2 0,2 3 0,-1-1 0,1 1 0,1-2 0,-1 2 0,-1-2 0,1 1 0,-1 0 0,-1 0 0,1-1 0,1 0 0,-2 2 0,2-2 0,-2 0 0,1 2 0,1-2 0,-1 2 0,1-2 0,-3 1 0,3-1 0,-1 2 0,1 0 0,1-1 0,-1 0 0,0 0 0,-1-1 0,1 2 0,-1-2 0,0 2 0,1-2 0,-2 2 0,3-2 0,-1 1 0,-1-1 0,1 2 0,-1 0 0,1-1 0,0 0 0,-1 0 0,1-1 0,-1 2 0,1 0 0,0-1 0,1 1 0,-1 0 0,0-1 0,1 1 0,-1 0 0,0 0 0,0-1 0,1 1 0,-1 0 0,0-1 0,1 1 0,-1-2 0,0 2 0,1-2 0,-1 2 0,0-1 0,0 1 0,1-2 0,-1 0 0,-1 0 0,1 0 0,-3 2 0,3-2 0,-3 1 0,2 0 0,-2-1 0,1 1 0,1-2 0,0 2 0,0 0 0,-1-1 0,-1 1 0,2-2 0,-1 2 0,0 0 0,0-1 0,-1 1 0,2-1 0,-2 1 0,1 0 0,1-2 0,-2 2 0,2-1 0,-2 1 0,0 0 0,1-2 0,0 2 0,1-1 0,-1 0 0,0 2 0,1-2 0,-2 0 0,3 2 0,-3-2 0,3 0 0,-1 1 0,0 0 0,1 0 0,-1 0 0,0 0 0,1-2 0,-3 2 0,3-2 0,-1 1 0,1 0 0,-1 0 0,1 1 0,-1 1 0,1 0 0,0 0 0,0-2 0,-1 1 0,1-1 0,-1 2 0,1 0 0,1 0 0,-1-2 0,0 0 0,1-1 0,-3 2 0,2 0 0,-1 1 0,1 0 0,1-2 0,-2 1 0,-1 0 0,1-1 0,-1 1 0,3-1 0,-3 2 0,2 0 0,1-2 0,-2 1 0,2 0 0,-2-1 0,0 1 0,1-2 0,-3 2 0,3-2 0,-1 2 0,1 0 0,1-1 0,-1 1 0,0 0 0,-1 0 0,1 1 0,-1-2 0,1 1 0,-1 0 0,1-1 0,-3 1 0,2 0 0,-1-1 0,0 1 0,1-1 0,0 1 0,0-2 0,1 1 0,-3 1 0,3 0 0,-1 0 0,0 0 0,1-1 0,-1 2 0,1-3 0,0 2 0,1-3 0,-3 3 0,2 0 0,-2-1 0,3 0 0,-3 2 0,2-2 0,-2 0 0,1 1 0,0 0 0,1-1 0,-3 1 0,2 0 0,-1-1 0,1 1 0,0-1 0,-1 1 0,1 0 0,-2-2 0,3 2 0,-3-1 0,5 1 0,-4-2 0,3 0 0,-4 1 0,3-2 0,-2 4 0,2-2 0,-2 2 0,3-2 0,-2 1 0,0 0 0,0-1 0,0 1 0,1-1 0,-3 1 0,2 0 0,-1-1 0,1 0 0,2 2 0,-3-2 0,2 0 0,-2 2 0,0-2 0,1 0 0,-1 1 0,1 0 0,1-1 0,-2 0 0,0-2 0,-1 0 0,-2-2 0,0 2 0,-2-5 0,0 2 0,-2-3 0,2 1 0,-4-1 0,1 1 0,1-1 0,0 3 0,2 1 0,1 2 0,-2 1 0,0-1 0,-2 2 0,1-1 0,-1 2 0,-2-3 0,2 2 0,-3-3 0,4 3 0,-1 0 0,1 2 0,-1 0 0,0-1 0,1 1 0,-1 0 0,-2-1 0,3 1 0,-3-1 0,4-1 0,0 2 0,0-2 0,2 2 0,0-1 0,-2 2 0,-3-1 0,-2 3 0,-2-4 0,-6 3 0,-1-3 0,-9 3 0,4-4 0,-5 4 0,11-1 0,0 0 0,6 2 0,3-2 0,2 0 0,3 2 0,1-2 0,-3 2 0,0 2 0,-2 0 0,-1 1 0,-1 1 0,-7 1 0,-7 1 0,-10 0 0,-7 2 0,6-2 0,2 1 0,9-1 0,1 0 0,-1 0 0,6 1 0,0 0 0,8 0 0,-4 6 0,2-1 0,-6 6 0,4-3 0,2 0 0,-1 0 0,4-2 0,-3 2 0,2 3 0,-1 0 0,3 1 0,0 3 0,0-3 0,2 4 0,-3 1 0,3-1 0,0 1 0,0-1 0,1 0 0,-1 1 0,2-5 0,2-2 0,0-4 0,2-1 0,-2 1 0,2-3 0,-2 2 0,1-2 0,-2 2 0,2 1 0,-1-3 0,2 2 0,-2-2 0,2 2 0,-2 1 0,2-1 0,-2 7 0,2-5 0,-2 4 0,2-5 0,0-1 0,0 1 0,0 4 0,0-3 0,0 8 0,-2-8 0,2 4 0,-4-6 0,3 6 0,-1-5 0,2 10 0,-1-10 0,0 5 0,-1-6 0,0 1 0,2 0 0,-4 5 0,2-4 0,-2 4 0,0-8 0,0 2 0,0-2 0,0 3 0,0-4 0,0 1 0,1-5 0,1 0 0,1-2 0,2-14 0,0 3 0,3-11 0,-4 6 0,5-5 0,-5 0 0,6-6 0,-3 1 0,0-1 0,3-4 0,-3-1 0,1-6 0,2 6 0,-3 1 0,3 4 0,-3 1 0,3-1 0,-6 1 0,3-1 0,-3 1 0,-2 4 0,1 2 0,-2-1 0,2 4 0,-2-2 0,3 7 0,-4-1 0,4 1 0,-2-4 0,0 0 0,2-4 0,-2-2 0,-1-4 0,0-1 0,0 1 0,-3-1 0,4 6 0,-4-5 0,2 10 0,-7-7 0,3 7 0,-8-4 0,7 6 0,-1 0 0,4 4 0,2 2 0,-1 0 0,2 4 0,-2-1 0,0 1 0,0-1 0,0-2 0,2 1 0,0 0 0,-1-2 0,-5-5 0,2 0 0,-7-10 0,0 0 0,1-4 0,-7-3 0,7 3 0,1 3 0,3 4 0,2 4 0,1 5 0,0 0 0,3 5 0,-2 11 0,-1-1 0,0 10 0,-4 0 0,5 2 0,-7 9 0,1 7 0,0 5 0,-4 10 0,6 1 0,-2 10 0,3-3 0,-1 3 0,1-5 0,1-5 0,-1-1 0,4-9 0,-3 3 0,6-4 0,-5-4 0,2 2 0,-2-9 0,0 0 0,-1 0 0,1-6 0,1 1 0,-1-1 0,0 1 0,1-6 0,-1 5 0,2-10 0,-1 5 0,0-6 0,3-3 0,-1-2 0,2-3 0,0-1 0,-6-11 0,4 1 0,-8-10 0,0 2 0,-4-5 0,-7-3 0,-8-13 0,-4 0 0,-10-4 0,-1 1 0,2 7 0,5 2 0,6 5 0,9 5 0,1 2 0,11 5 0,1 1 0,7 6 0,-1 1 0,1 0 0,1 2 0,-1-1 0,3-1 0,-1 2 0,1-8 0,0 5 0,0-7 0,0 3 0,0-3 0,0-4 0,0 3 0,0-3 0,0 4 0,1 0 0,0 1 0,3-1 0,-4 1 0,2-1 0,-2 0 0,0 3 0,0 1 0,0 0 0,-1 2 0,-1-3 0,0 4 0,0 1 0,2 0 0,-1 0 0,1 1 0,-2-2 0,2 3 0,0-2 0,2 0 0,-1 1 0,4 0 0,3 0 0,2 2 0,3 0 0,-1 2 0,6 3 0,0 0 0,6 3 0,4 0 0,6 1 0,7 0 0,9 4 0,6 2 0,-4 6 0,3-6 0,-9 2 0,-1-8 0,0 1 0,-10-2 0,-6 0 0,-10-3 0,-11-1 0,1-2 0,-5 6 0,-2 1 0,2 6 0,-2-1 0,2 1 0,1 4 0,0-3 0,0 3 0,-3-4 0,2 0 0,-4-1 0,2 1 0,-2 4 0,0-3 0,0 4 0,0-6 0,-2 1 0,2-2 0,-4-3 0,4-1 0,-2-4 0,1 2 0,1-2 0,-3 5 0,1-3 0,0 4 0,-1 0 0,0 1 0,-1 2 0,0 1 0,0 0 0,0-1 0,1-2 0,1-1 0,2-4 0,0 0 0,3-1 0,1-3 0,1 1 0,3-5 0,-3-1 0,3-2 0,4-6 0,0-1 0,6-4 0,4-2 0,-3 1 0,7-2 0,-3 0 0,5 0 0,-1-1 0,1 1 0,-1-1 0,-6 6 0,-2 1 0,-6 6 0,-2-1 0,-3 2 0,-2 1 0,-2 4 0,-1-1 0,0 0 0,1-1 0,-1-2 0,2 1 0,-2-2 0,4-2 0,0-1 0,1-2 0,2 1 0,-1-1 0,1 4 0,-3 0 0,2 1 0,-3 3 0,3-2 0,-5 3 0,0 1 0,-7 13 0,-5 0 0,-8 18 0,-3-6 0,-3 16 0,1-7 0,-1 12 0,-4-2 0,-2 5 0,-5 6 0,1-4 0,-1 9 0,-3-9 0,2 4 0,-1-5 0,3-4 0,6-7 0,1-5 0,10-11 0,3-4 0,6-5 0,3-7 0,-1 3 0,1-5 0,-1 0 0,1 2 0,-1 3 0,1-1 0,-1 3 0,1-4 0,0 1 0,-1 2 0,1-2 0,-1 3 0,1-4 0,-1 3 0,2 1 0,-2 3 0,2 0 0,-2-1 0,0 1 0,-1-1 0,1 1 0,2 0 0,-2-1 0,2 1 0,-2 5 0,1-7 0,0 4 0,2-8 0,-1-1 0,0 1 0,0 0 0,-1 2 0,1-2 0,-1 1 0,0-2 0,3-2 0,-1 1 0,-1-1 0,2 0 0,-3 1 0,2 0 0,0-2 0,1 3 0,-2 2 0,2-1 0,-4 1 0,4-1 0,-1-2 0,-1 1 0,2 1 0,-2-2 0,1 0 0,-1 2 0,-1-2 0,1 4 0,-1-4 0,2 2 0,-1-1 0,0 1 0,0-2 0,-1 1 0,3-2 0,-3 2 0,2-2 0,-2 1 0,3-1 0,-3 0 0,1 2 0,-1-1 0,1 2 0,1 0 0,-1 2 0,1-3 0,-2 1 0,3-4 0,-3 1 0,2 0 0,0 0 0,1 2 0,-2-2 0,2 1 0,-1-1 0,-1 0 0,2 1 0,-3 0 0,2-2 0,0 2 0,-1 0 0,2-1 0,-3 2 0,3-3 0,-3 2 0,3 0 0,-3-1 0,1 2 0,0-2 0,-1 2 0,1-3 0,0 2 0,-1-2 0,2 2 0,-1-1 0,-1 1 0,2-1 0,0 0 0,0 1 0,-1 0 0,0-2 0,-1 2 0,1 0 0,-1-3 0,0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0:04:51.237"/>
    </inkml:context>
    <inkml:brush xml:id="br0">
      <inkml:brushProperty name="width" value="0.2" units="cm"/>
      <inkml:brushProperty name="height" value="0.2" units="cm"/>
      <inkml:brushProperty name="color" value="#A37246"/>
    </inkml:brush>
  </inkml:definitions>
  <inkml:trace contextRef="#ctx0" brushRef="#br0">67 665 24575,'-3'-11'0,"0"1"0,3 7 0,-2 1 0,1-5 0,0 4 0,-1-3 0,1 2 0,1 0 0,0-2 0,0 2 0,0-1 0,0 1 0,0 0 0,0-1 0,-1 1 0,1 0 0,-2-1 0,2 0 0,0 1 0,0-1 0,0 1 0,0 0 0,0-1 0,0 1 0,0 0 0,0-1 0,0 0 0,0 1 0,0-1 0,0 1 0,0 0 0,0-1 0,0 1 0,0 0 0,0-1 0,0 1 0,0-1 0,0 0 0,0 1 0,0 0 0,0-1 0,0 1 0,0 0 0,0-1 0,0 1 0,0-1 0,-1 0 0,0 1 0,-1 0 0,0-1 0,0 1 0,1 0 0,-1-1 0,1 1 0,0-1 0,0 0 0,1 1 0,-3 0 0,3-1 0,-2 2 0,1-2 0,0 1 0,0 0 0,-1-1 0,1 1 0,0 0 0,0-1 0,0 0 0,0 1 0,1-1 0,0 1 0,0 0 0,0-1 0,0 1 0,0 0 0,0-1 0,-1 0 0,-1 1 0,2 15 0,-1-8 0,2 11 0,-1-11 0,2-1 0,-2 5 0,1-5 0,0 6 0,0-4 0,0-1 0,-1 3 0,0-3 0,0 2 0,0 0 0,0-2 0,1 4 0,-1-3 0,1 0 0,1 1 0,-2-1 0,1 0 0,-1 1 0,1-1 0,0 0 0,0 1 0,0 0 0,-1-1 0,1 1 0,-1-1 0,0 0 0,0 1 0,0-1 0,0 0 0,0 1 0,0 0 0,0 0 0,0-1 0,0 1 0,0-1 0,0 0 0,2 1 0,-2-1 0,1 1 0,0 0 0,1-1 0,-1 0 0,0 1 0,-3-17 0,1 9 0,-1-14 0,1 14 0,1 0 0,-3-3 0,3 3 0,-2-2 0,1 0 0,-1 2 0,2-3 0,-3 2 0,3-1 0,-1 0 0,1 1 0,0 0 0,-1-1 0,0 1 0,0 0 0,1-1 0,0 1 0,0-1 0,-1 0 0,1 1 0,-2 0 0,2-1 0,-1 1 0,1 0 0,-1-1 0,0 1 0,-1 0 0,1-1 0,-2 2 0,3-2 0,-2 0 0,0 1 0,1-1 0,-1 1 0,2 0 0,-1-1 0,1 1 0,-1 0 0,1-1 0,0 0 0,1 1 0,2-1 0,0 2 0,2-1 0,-2 3 0,0-1 0,2 1 0,-1 0 0,2 1 0,-2 0 0,0 0 0,1 0 0,-1 0 0,1 0 0,1 0 0,-2 0 0,3 0 0,-2 1 0,2 0 0,-1 0 0,2-1 0,-3 0 0,0 0 0,3 0 0,0 0 0,2 0 0,0 0 0,1 0 0,3 0 0,-3 0 0,7 0 0,-3-2 0,0 1 0,3-3 0,-3 1 0,0-1 0,-1 2 0,-4-1 0,0 2 0,1 0 0,-5 0 0,0 0 0,-3 0 0,-11 8 0,6-4 0,-9 6 0,8-8 0,0 2 0,-2 0 0,2 1 0,-2 2 0,2-3 0,0 1 0,0-2 0,-1 2 0,1-1 0,0 1 0,0 0 0,0-1 0,-1 1 0,1 0 0,0-1 0,1 2 0,-1-2 0,0 0 0,1 2 0,0-1 0,1 2 0,0-2 0,1 0 0,-2 1 0,2 0 0,0 1 0,0-1 0,-1 0 0,1 2 0,-1-1 0,0 1 0,0 1 0,-1-3 0,2 3 0,-3-3 0,2 1 0,-2-1 0,2 2 0,-2-1 0,2 3 0,-1-3 0,0-1 0,2 0 0,-1-2 0,-1 2 0,2-1 0,-1 0 0,0 1 0,0-1 0,0 0 0,1 3 0,-1-4 0,1 2 0,-3 0 0,3-1 0,-1 3 0,1-3 0,0 0 0,-1 2 0,0-2 0,0 3 0,1-1 0,0-1 0,0 2 0,0-3 0,0 2 0,0-1 0,1 0 0,1 1 0,-1-1 0,2 0 0,-2 0 0,1-2 0,0 3 0,0-2 0,1 2 0,0 0 0,0-3 0,0 3 0,-1-2 0,2 2 0,-1-1 0,2 0 0,-1 1 0,2-4 0,-2 2 0,3-1 0,-2 0 0,4 0 0,-1 0 0,2 1 0,1-1 0,-1-1 0,4 2 0,-3-2 0,7 0 0,1 0 0,5-2 0,7-3 0,2 0 0,3-3 0,1 0 0,-1-1 0,-3 2 0,-1 1 0,-9 2 0,-4 2 0,-1 0 0,-7 0 0,4 0 0,-1 0 0,1 0 0,4 0 0,1 0 0,-5 0 0,-1 0 0,-4 0 0,-3 0 0,0 0 0,-4 0 0,-14-3 0,7 2 0,-12-1 0,12 2 0,-2-1 0,-1 0 0,-1 0 0,-2 1 0,-4-2 0,-1 1 0,-4-1 0,0 2 0,-4 0 0,3 2 0,-7-1 0,-1 4 0,0-2 0,0 0 0,9 1 0,5-2 0,4 1 0,2-1 0,0 0 0,4-1 0,-1-1 0,0 3 0,-1-3 0,0 2 0,-2 0 0,2 0 0,-3 1 0,1-1 0,-6 2 0,2-2 0,-2 1 0,0 0 0,-1 1 0,-4-1 0,0 1 0,4-2 0,1 0 0,4 1 0,2-1 0,2 1 0,2-2 0,1 2 0,-2-3 0,1 0 0,-2-1 0,1-2 0,2 1 0,-2 1 0,1 0 0,0 1 0,-1-1 0,1 1 0,0 0 0,-1 0 0,1 0 0,0 0 0,-2 0 0,2 0 0,0 0 0,-1 1 0,1-1 0,14 6 0,-5-3 0,13 2 0,-8-3 0,1-2 0,-1 0 0,0 0 0,0 0 0,0 0 0,4 0 0,5 0 0,5 0 0,8-3 0,4 3 0,10-3 0,4 0 0,4-1 0,1-3 0,3 0 0,-3 1 0,7-1 0,-7-3 0,4 2 0,-13-1 0,-6 5 0,-12 1 0,-9 2 0,-5 0 0,-4 0 0,1 1 0,-1 0 0,0-2 0,4 0 0,1 0 0,4-2 0,0 3 0,0-3 0,0 1 0,0-1 0,0-1 0,0 0 0,-4 1 0,-1 0 0,-4 2 0,-3-1 0,-1 3 0,-2-2 0,-1 0 0,2 0 0,-2-1 0,2 0 0,1 0 0,2 0 0,2 0 0,0-1 0,4 0 0,1 0 0,4 0 0,0-1 0,4 0 0,-3 0 0,7 2 0,-3-2 0,3 2 0,1 0 0,0 1 0,3 2 0,-2 0 0,3 0 0,-1 0 0,-2 2 0,3-1 0,-9 1 0,0-2 0,-4-2 0,0 2 0,-4-2 0,-1 2 0,-6 0 0,0 0 0,-3-2 0,-1 2 0,1-1 0,-1 1 0,1 0 0,0 0 0,-1-1 0,1 0 0,6-2 0,-2 3 0,9-3 0,-6 3 0,6-2 0,-3 2 0,0-2 0,-1 0 0,-4 2 0,0-3 0,-2 2 0,2-2 0,-6 2 0,4-1 0,-4 0 0,0 1 0,1-2 0,-2 2 0,1-2 0,1 1 0,-2 0 0,3-1 0,-2 0 0,2 1 0,-2 0 0,1 0 0,1 0 0,2-1 0,2-1 0,1 1 0,-1 0 0,4-1 0,-3 0 0,3 0 0,0 0 0,-3 1 0,3-1 0,-4 2 0,1-1 0,-1 1 0,0-2 0,0 1 0,0 0 0,4-1 0,6-2 0,0 1 0,4-1 0,-5 1 0,-1 0 0,1 0 0,0 1 0,0-1 0,0 0 0,0 3 0,4-3 0,1 4 0,7-1 0,-2-1 0,7 3 0,-8-5 0,8 2 0,0-1 0,2-1 0,2 4 0,-3-1 0,-5 2 0,-4 0 0,-5 2 0,-8-2 0,-1 4 0,-7-4 0,-1 4 0,-3-2 0,-2 5 0,0-2 0,-1 4 0,0 0 0,0-1 0,-1 1 0,0-3 0,-2 4 0,2-4 0,-3 3 0,1-1 0,0 2 0,0 1 0,-2-1 0,1 0 0,-3 0 0,4 0 0,-2 0 0,0 1 0,0-1 0,-2 0 0,0 0 0,0 0 0,-3 2 0,3-1 0,-7 5 0,7-4 0,-6 4 0,5-5 0,-5 3 0,6-6 0,-6 5 0,2-2 0,-3 3 0,2-3 0,1 0 0,4-4 0,0 3 0,2-5 0,-3 5 0,4-4 0,-3 4 0,4-4 0,-2 3 0,1 0 0,0 1 0,-3 0 0,4 0 0,-3 4 0,2 1 0,0 0 0,-1 3 0,2-7 0,-2 7 0,1-3 0,-3 13 0,2-7 0,-1 2 0,2-9 0,1-6 0,1 2 0,-1-4 0,2 0 0,-2-2 0,1 1 0,-1-1 0,0 5 0,0-3 0,0 2 0,-1-1 0,1-1 0,-2 0 0,2-2 0,2-1 0,-3 1 0,3 0 0,-3 0 0,0 0 0,1-2 0,-4 1 0,0 0 0,-7-1 0,-1 2 0,-8-4 0,-1 2 0,-4-2 0,1 0 0,-1-2 0,4-1 0,1-2 0,1 0 0,2 0 0,-3 0 0,4 0 0,-4 0 0,3 1 0,-3-2 0,4 2 0,0-1 0,0 0 0,0 0 0,1 1 0,-1-1 0,0 0 0,-8 0 0,-2-1 0,-3 1 0,-4-1 0,11 0 0,-5-2 0,10 3 0,-3-5 0,4 5 0,0-2 0,0 2 0,4 1 0,1 0 0,-9-2 0,6 1 0,-10-1 0,8 1 0,0 0 0,0 0 0,0 1 0,4-1 0,-3 1 0,7 0 0,-3 0 0,6 1 0,-2 0 0,6 0 0,-2 0 0,3 1 0,-1-2 0,1 1 0,-1-1 0,2 0 0,-1 1 0,0-2 0,1 2 0,0-2 0,1 1 0,1-4 0,0 0 0,0-2 0,0 2 0,1-1 0,1 1 0,2-3 0,1 1 0,0 0 0,5-2 0,-2 1 0,3 1 0,-2 2 0,1 2 0,-2 2 0,2 0 0,-2 1 0,2 0 0,4-1 0,17-3 0,-4 4 0,17-2 0,-11 8 0,7 0 0,5 4 0,10-1 0,4 4 0,12-2 0,2 3-640,8-4 640,0 0 0,0-3 0,0 3 0,0-6 0,-4 2 0,-25-1 0,0-1 0,23 0 0,-29-1 0,-1 0 0,13-4 0,-7-2 0,-6-3 0,-12 0 0,-7-1 0,-7 0 0,-4 3 640,1-4-640,-5 5 0,3-7 0,-2 2 0,2-3 0,-3 1 0,1-7 0,-6 8 0,1-2 0,-4 8 0,-1 4 0,1-3 0,0 2 0,-2-2 0,0 0 0,-1 2 0,-1-3 0,0 1 0,-2 1 0,0-1 0,1 1 0,0-1 0,0-3 0,0 2 0,0-3 0,0 1 0,0-2 0,-1 2 0,-1-2 0,2 4 0,-3-4 0,0 2 0,0-2 0,-1 2 0,2 1 0,-1 1 0,2 2 0,-2-1 0,2 1 0,0 0 0,0-1 0,0 2 0,1-2 0,-1 2 0,0-2 0,1 2 0,-1-1 0,0 0 0,0-2 0,1 0 0,0-3 0,-3-8 0,4 5 0,-3-7 0,3 9 0,1 0 0,-3 0 0,2 2 0,-2-2 0,3 4 0,-3 0 0,3 2 0,-1 0 0,-1 0 0,1 0 0,-2-1 0,2 2 0,0-2 0,-1 1 0,2 0 0,-1-2 0,1 1 0,0-3 0,0-1 0,0 1 0,1 1 0,1 1 0,-1 2 0,2-1 0,-2 2 0,2-1 0,0 1 0,2 0 0,-1-1 0,3 1 0,0 0 0,3-1 0,0 1 0,4-1 0,1 0 0,4-1 0,0 2 0,0-1 0,8 4 0,-6-5 0,6 3 0,-5-3 0,-6 2 0,2 1 0,-11 2 0,-1 0 0,-3 0 0,2 0 0,-1 0 0,2 0 0,-1 0 0,-1 1 0,1-1 0,3 1 0,0-1 0,2 0 0,-2 0 0,1 0 0,0 0 0,1 0 0,-2-1 0,1 1 0,-4-1 0,1 1 0,-3 4 0,0-2 0,0 8 0,0-3 0,1 7 0,-2 1 0,3 8 0,-5-4 0,6 12 0,-6-2 0,3 7 0,-6 5 0,0-4 0,-4 8 0,4-8 0,0 0 0,3-6 0,0-7 0,1-5 0,0-5 0,0-4 0,0-2 0,0-2 0,0 0 0,-1-4 0,0 3 0,0 0 0,1-1 0,-1 1 0,2-1 0,2-21 0,-1 5 0,4-19 0,-2 13 0,-1-1 0,-1 0 0,1 0 0,-1 0 0,2-4 0,0 3 0,0-3 0,-1 4 0,1 4 0,-1-3 0,0 7 0,0-3 0,-1 4 0,1 0 0,-1-1 0,0 1 0,1 0 0,-2 2 0,0 1 0,-1-1 0,1 2 0,-2-3 0,1 0 0,1 1 0,-2 1 0,1 2 0,0-1 0,0 1 0,2-3 0,-1 0 0,2-2 0,0 0 0,-1-1 0,0 3 0,0 1 0,0 3 0,0-1 0,-1 2 0,2-2 0,0 1 0,2-2 0,-1 1 0,1-1 0,-1 1 0,0-1 0,-1 3 0,0-1 0,0 1 0,0 1 0,0-2 0,-2 1 0,5 14 0,-4 0 0,5 18 0,-3-9 0,0 10 0,1-1 0,2 4 0,-2-2 0,2-7 0,-2 3 0,-2-7 0,1 2 0,0-3 0,0 0 0,-2-4 0,1 3 0,-2-6 0,3 6 0,-2-7 0,1 4 0,-2-5 0,1-2 0,0-1 0,-1-3 0,0-2 0,1 2 0,0 0 0,3-13 0,-2 3 0,2-12 0,-2 8 0,0-4 0,-1 3 0,2-7 0,-2 6 0,1-2 0,0 4 0,-2 0 0,1 0 0,-2 0 0,3-4 0,0 2 0,-2-2 0,1 4 0,0-4 0,1-1 0,0 0 0,0 1 0,-2 4 0,0 0 0,-2 1 0,1 0 0,0 1 0,0 0 0,1-2 0,-1 4 0,1-1 0,0 1 0,0 1 0,0-1 0,0 1 0,-1 0 0,0 1 0,1 0 0,0-1 0,0 1 0,0-1 0,-1 1 0,1-1 0,-2 0 0,3 1 0,-2 0 0,2-1 0,-1 2 0,1-2 0,0 2 0,-1-1 0,2 0 0,-1 1 0,1 0 0,-1 0 0,1-1 0,-2 1 0,2-1 0,-1 2 0,2 7 0,-1-2 0,1 9 0,-2-4 0,1 2 0,0 4 0,0 1 0,1 4 0,-1 0 0,1 0 0,0 0 0,-1-4 0,-1-1 0,0-4 0,-2 1 0,3-1 0,-1 0 0,-1 0 0,0 0 0,-2 0 0,1 1 0,-1-1 0,2 0 0,0 0 0,-2 0 0,1 1 0,-1-1 0,2 0 0,-2 0 0,2 0 0,-2 0 0,0 1 0,0-1 0,0 2 0,0-1 0,0 0 0,0-5 0,0-2 0,0-24 0,0 7 0,-3-23 0,0 13 0,-2-5 0,-1 0 0,3 1 0,-2-1 0,2 4 0,-2 1 0,1 4 0,-1 0 0,0 0 0,1 4 0,-1-3 0,0 3 0,1-1 0,-1 4 0,2 6 0,1 2 0,-1 1 0,-1-1 0,1 1 0,-1-1 0,2 2 0,-2-2 0,1 1 0,-1-2 0,1 3 0,0-1 0,-2 2 0,1-1 0,-1 2 0,1-2 0,18 4 0,-7-2 0,13 1 0,-12-1 0,-3-1 0,-1-1 0,1 0 0,-2-1 0,1 0 0,0 0 0,0 0 0,0-1 0,0 1 0,-1 0 0,1 0 0,-1 0 0,2-1 0,-4 1 0,4-1 0,-3 1 0,2-1 0,0 1 0,-1 0 0,0-1 0,0 1 0,1-1 0,-1 1 0,1 0 0,-2 0 0,2-1 0,-1 0 0,1 0 0,0 0 0,-1 1 0,1 1 0,0-2 0,-1 1 0,0-1 0,1 1 0,-1 1 0,2-2 0,-2 1 0,1 0 0,0 0 0,-1 1 0,1-2 0,-1 0 0,0 1 0,4-1 0,-4 3 0,2-2 0,0 4 0,-2 0 0,2 1 0,-1 2 0,-1-2 0,1 3 0,-1-4 0,-1 3 0,2-1 0,0 0 0,2-1 0,-1 1 0,-1 0 0,0-1 0,0 2 0,-1-1 0,1 1 0,-1-1 0,0-1 0,2 2 0,-2-1 0,0 1 0,1 0 0,-3-1 0,3 2 0,-1-2 0,-1 1 0,1-1 0,0 0 0,-1 2 0,1-2 0,-1 2 0,1-1 0,-2 1 0,2-2 0,-1 2 0,-1-1 0,2 1 0,-3 0 0,1-2 0,0 3 0,0-2 0,0 1 0,-1 0 0,0-1 0,0 0 0,0 1 0,1-1 0,-1 0 0,1 1 0,-1-1 0,0 0 0,0 2 0,-1-2 0,1 0 0,-1 1 0,1-1 0,0 0 0,-1 1 0,0-1 0,0 0 0,1 1 0,0 0 0,0 0 0,0-1 0,0 1 0,0-1 0,0 0 0,0 1 0,0 0 0,0-1 0,0 1 0,0-1 0,0 0 0,0 1 0,0 0 0,0 0 0,0 0 0,0-1 0,0 0 0,0 1 0,0-1 0,0 1 0,0-1 0,0 1 0,0 0 0,0 0 0,0-1 0,0 1 0,0-1 0,0 0 0,0 2 0,0-2 0,0 1 0,1-1 0,0 0 0,0 2 0,-1-2 0,0 1 0,-1 1 0,0-3 0,-1 4 0,2-3 0,-2-2 0,1 5 0,1-4 0,-1 2 0,1 0 0,0-2 0,0 3 0,0-1 0,0-1 0,0 1 0,0-1 0,-1 0 0,0 1 0,0-1 0,0 0 0,1 1 0,-2 1 0,2-2 0,0 1 0,-1-1 0,1 0 0,-1 3 0,1-3 0,0 1 0,-1-1 0,-1 0 0,-1 1 0,2 0 0,0 0 0,1-1 0,0 0 0,-1 1 0,0-1 0,0 0 0,1 1 0,0-1 0,0 1 0,0 0 0,0-1 0,0 0 0,0 1 0,0-1 0,1 0 0,0 1 0,0-1 0,-1 0 0,0 2 0,0-1 0,0-1 0,0 2 0,0-3 0,0 2 0,0 0 0,0 0 0,-1-1 0,0 1 0,0-1 0,1 2 0,-1-1 0,1-1 0,-2 1 0,2-1 0,0 0 0,0 1 0,0 0 0,0-1 0,0 1 0,0-1 0,0 0 0,0 1 0,0-1 0,0 1 0,0 0 0,0 0 0,0 0 0,0-1 0,0 3 0,0-4 0,0 2 0,0 2 0,0-2 0,0 2 0,0-3 0,0-1 0,0 3 0,0-2 0,0 2 0,0-1 0,0 1 0,2 2 0,-2 0 0,2 0 0,-2 2 0,1-2 0,0 0 0,0 2 0,-1-4 0,1 0 0,0 1 0,0-2 0,0 2 0,-1-3 0,2 1 0,-2 0 0,0-1 0,1 1 0,-1-1 0,1 0 0,-1 1 0,0 0 0,0 0 0,0 0 0,0-1 0,0 0 0,1 1 0,0-1 0,0 1 0,-1-1 0,0 1 0,1 0 0,-1-1 0,2 0 0,-2 1 0,0-1 0,0 0 0,0 1 0,0-1 0,1 1 0,-1 1 0,1-3 0,-1 2 0,1 0 0,0 0 0,0 1 0,-1-1 0,0-1 0,0 4 0,0-5 0,0 4 0,-1-2 0,0-1 0,0 1 0,0-1 0,1 0 0,-1 1 0,-1-1 0,2 0 0,-2 1 0,0 1 0,1-2 0,-2 1 0,3-1 0,-2 0 0,0 1 0,1 0 0,-2 0 0,2-1 0,-2 0 0,2 1 0,-2-2 0,2 3 0,-2-3 0,1 2 0,-1 0 0,0-1 0,1 1 0,-1-1 0,0 0 0,1 0 0,-1 1 0,0-1 0,-4 10 0,4-8 0,-4 6 0,6-9 0,-1-1 0,-3 3 0,5-1 0,-5 1 0,3-2 0,0 0 0,-1 2 0,0-2 0,1 1 0,-2 0 0,2 0 0,-1 0 0,1 0 0,1 0 0,-3 0 0,2 0 0,0 0 0,-2 0 0,3-1 0,-2 2 0,1-1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0:05:21.372"/>
    </inkml:context>
    <inkml:brush xml:id="br0">
      <inkml:brushProperty name="width" value="0.2" units="cm"/>
      <inkml:brushProperty name="height" value="0.2" units="cm"/>
      <inkml:brushProperty name="color" value="#A37246"/>
    </inkml:brush>
  </inkml:definitions>
  <inkml:trace contextRef="#ctx0" brushRef="#br0">0 281 24575,'11'0'0,"-2"-1"0,-8 2 0,2 1 0,2 1 0,-2 1 0,2 0 0,-3-1 0,3 0 0,-2-1 0,2 1 0,0-1 0,-2 1 0,2 0 0,-2-1 0,1 1 0,0 0 0,-1-1 0,1 2 0,0-1 0,-2 0 0,2 0 0,0-1 0,-1 2 0,2-2 0,-2 0 0,2-1 0,-1 2 0,0-1 0,1 0 0,0-2 0,-1 1 0,1 1 0,-1-1 0,0 1 0,1-1 0,-1 0 0,0-1 0,1 1 0,0 1 0,-1-2 0,1 1 0,-1 0 0,0 0 0,1 0 0,-1-1 0,2 0 0,-2 0 0,1 0 0,-1 1 0,0-1 0,1 1 0,-1-1 0,0 0 0,1 0 0,-1 0 0,1 0 0,0 0 0,-1 0 0,0 0 0,1 0 0,-1 0 0,0 0 0,1 0 0,-1 0 0,1 0 0,0 0 0,-1 0 0,0 0 0,1 0 0,-1 0 0,0 0 0,1 0 0,-1 0 0,0 0 0,1 0 0,0 0 0,-1 0 0,1 0 0,-1 0 0,0 0 0,1 0 0,-1-1 0,0 1 0,1-1 0,0 0 0,-1 0 0,1 0 0,-1 0 0,0 1 0,1-2 0,-1 1 0,0 1 0,1-1 0,0 1 0,-1 0 0,1 0 0,-1 0 0,0-1 0,1 0 0,-1 0 0,0 1 0,1 0 0,-1 0 0,1 0 0,0 0 0,-1-1 0,1 1 0,0-3 0,0 3 0,0-1 0,-1 1 0,0-1 0,1 0 0,-1 0 0,0 1 0,1-1 0,-1 1 0,0-2 0,2 2 0,-2-1 0,0 1 0,1-1 0,-1 0 0,0 0 0,1-1 0,-2 0 0,2 1 0,-1-1 0,0 1 0,1 0 0,0 1 0,-1-1 0,1 1 0,-1-3 0,1 3 0,1-1 0,-2 0 0,1 0 0,0 0 0,-1 1 0,2 0 0,-3-1 0,2 1 0,0-2 0,-1 1 0,1 1 0,-1-1 0,0 1 0,1 0 0,-1-1 0,1 0 0,0 0 0,-1 0 0,0-1 0,1 1 0,-1 0 0,0 1 0,1-1 0,-1-2 0,2 1 0,-2-1 0,1 2 0,-1-1 0,4 0 0,-4 1 0,3-1 0,-4 1 0,1 1 0,1-3 0,-2 2 0,3-1 0,-3 0 0,1 0 0,1 1 0,0-1 0,-1 1 0,0-1 0,1 2 0,-1-3 0,0 3 0,1-2 0,-2 0 0,2-1 0,-1 2 0,1-1 0,0 1 0,-2-1 0,2 0 0,-1 1 0,0-1 0,1 1 0,-1-1 0,0 2 0,1-3 0,-1 3 0,0-2 0,2 1 0,-4-1 0,3 2 0,0-3 0,-1 3 0,1-2 0,-1 1 0,0-1 0,1 2 0,-2-3 0,2 3 0,-1-3 0,0 2 0,0-3 0,1 4 0,-1-2 0,3 0 0,-4 0 0,2 0 0,-1 0 0,-1 0 0,2 0 0,-2-1 0,2 0 0,-1 1 0,0 0 0,1-1 0,-2 1 0,1-1 0,0 0 0,-1 2 0,2-3 0,-1 3 0,0-1 0,1-1 0,-2 1 0,1-2 0,0 0 0,-1 1 0,1 0 0,-2 0 0,2-1 0,0 2 0,1-1 0,-2 1 0,1-2 0,-1 3 0,2-3 0,-2 3 0,1-2 0,0 0 0,-1 1 0,2-2 0,-2 1 0,1 0 0,0 1 0,-2 0 0,3 0 0,0 0 0,-1 0 0,1 0 0,-2 0 0,1-1 0,-1 0 0,2 1 0,-1-1 0,1 0 0,-1 1 0,0 0 0,1 0 0,-1 0 0,0 1 0,1-1 0,0 1 0,-1-1 0,1 2 0,-1-2 0,0 1 0,1 1 0,-1-1 0,4 1 0,0 0 0,0 0 0,1 0 0,-3 0 0,2 0 0,-1 0 0,-1 0 0,2 0 0,-3 0 0,-1 1 0,1-1 0,-1 1 0,1-1 0,1 2 0,-1-2 0,0 1 0,0 0 0,0 0 0,-1 1 0,0-1 0,2 1 0,-3 0 0,4-1 0,-3 0 0,1-1 0,3 0 0,-3 1 0,3-1 0,-3 1 0,-1-1 0,1 2 0,0-2 0,-1 1 0,1 0 0,-1 0 0,0 1 0,1-2 0,-1 1 0,0-1 0,1 2 0,-1-2 0,1 1 0,0-1 0,-1 1 0,0 0 0,-1 4 0,-2-1 0,-1 3 0,0-2 0,-1-1 0,-1 1 0,1 3 0,-2 0 0,1 2 0,-1 0 0,-1 0 0,1 0 0,-1 0 0,1 1 0,0-1 0,-1 0 0,0 4 0,1-3 0,-1 3 0,0-4 0,1 1 0,1-1 0,1-3 0,1-1 0,0-4 0,0 3 0,-2 0 0,2 0 0,-1 0 0,1-2 0,0 2 0,0-1 0,-1 2 0,0-2 0,0 1 0,1-1 0,-1 0 0,1 1 0,-1-1 0,1 0 0,0 1 0,0 0 0,0-1 0,0-18 0,0 3 0,2-19 0,-1 6 0,4-7 0,-2 2 0,3-7 0,0 4 0,-1 3 0,1-2 0,-2 15 0,0 1 0,-1 7 0,-1 4 0,-1 0 0,2 16 0,-2-1 0,4 13 0,-2-1 0,2 1 0,1 7 0,-1-2 0,1 3 0,-1-9 0,3 0 0,-1-4 0,0 0 0,0-4 0,-4-3 0,0-4 0,0-4 0,6-9 0,-3 0 0,8-10 0,-3 2 0,5-4 0,-4-1 0,3 0 0,-6 4 0,-1 2 0,-3 4 0,-2 0 0,-1 3 0,0 1 0,0 0 0,-1-1 0,1 1 0,-2-3 0,3 4 0,-3-2 0,1 0 0,0 1 0,0-2 0,0 2 0,-1-1 0,0 1 0,0-1 0,0 1 0,0-1 0,-3 0 0,-1 4 0,0-2 0,-2 3 0,3 0 0,-2 0 0,2-5 0,0 3 0,3-5 0,3 3 0,0-2 0,0 2 0,-1 0 0,1 0 0,-1 1 0,2 0 0,0 0 0,2 0 0,6-3 0,3 2 0,4-3 0,0 2 0,0 0 0,-4 3 0,-1-1 0,-4 3 0,-2 0 0,0 2 0,-1-2 0,-1 2 0,4-1 0,-2 1 0,2 0 0,4 0 0,1 0 0,4-2 0,-4 0 0,-1 0 0,-6 0 0,0 0 0,-4 1 0,0-1 0,2 1 0,-1-1 0,2 0 0,-1 0 0,-1 0 0,0 0 0,1 0 0,1 0 0,1 0 0,2-1 0,1-1 0,-3-1 0,-1 0 0,-3 1 0,-11 12 0,-1-1 0,-10 14 0,2-5 0,-1 5 0,1-1 0,-3 0 0,-2 4 0,-1-3 0,1 3 0,-1-4 0,3 0 0,3-5 0,3-2 0,8-7 0,0 0 0,3-4 0,0 0 0,0 0 0,13-13 0,0 4 0,15-14 0,-2 6 0,4-4 0,3 0 0,-2 0 0,8-4 0,-5 2 0,0-2 0,-4 4 0,-13 5 0,-4 3 0,-14 13 0,-7 7 0,-6 8 0,-5 4 0,1-1 0,-2-2 0,3-2 0,4-6 0,5-4 0,2-3 0,4-2 0,7-21 0,1 6 0,7-18 0,1 10 0,2-1 0,1 2 0,1 2 0,-6 6 0,-2 3 0,-4 4 0,-1 2 0,0 0 0,-16 9 0,3 0 0,-16 6 0,-1-2 0,3-3 0,-8 3 0,8-5 0,1 1 0,8-2 0,5-2 0,4-1 0,3-2 0,-1-4 0,2 0 0,-1-2 0,2 3 0,-1-1 0,-1 0 0,2-1 0,-3 2 0,4-2 0,-1 0 0,1 0 0,0-2 0,0 2 0,1-5 0,1 2 0,1 0 0,0-1 0,0 4 0,0-2 0,0 4 0,-1-1 0,1 0 0,0 0 0,-1 0 0,1 0 0,1 0 0,-1 1 0,1-1 0,-2 2 0,2-2 0,-1 1 0,1-1 0,0 1 0,-1 1 0,2-1 0,-1 0 0,0 1 0,0-1 0,0-1 0,-1 1 0,1-1 0,-2 2 0,2-2 0,-1 1 0,1-1 0,-1 1 0,1 0 0,-1 0 0,0-2 0,0 2 0,0-1 0,1 0 0,-2 1 0,2-1 0,-1 1 0,1 0 0,-1 0 0,1-1 0,-1 1 0,0 0 0,4 0 0,-3 0 0,1 0 0,-1 1 0,-1 0 0,2 1 0,-2-2 0,5 3 0,-4-2 0,3 1 0,-2-1 0,0 2 0,3-2 0,-2 1 0,1 1 0,-3-1 0,0 1 0,1 0 0,-2 0 0,4 1 0,-2 0 0,0 2 0,4 0 0,-1 0 0,2 1 0,1-1 0,-1 0 0,0-1 0,-2 1 0,2-1 0,-5 1 0,3 0 0,-4-2 0,0 1 0,0 0 0,1 4 0,-1 1 0,1 1 0,-2 1 0,0-1 0,0 3 0,1-1 0,-1 0 0,1 0 0,0 4 0,-1-3 0,1 3 0,0 0 0,-2 2 0,2-1 0,-4 3 0,2-3 0,-1 0 0,0 3 0,0-3 0,1 0 0,-2-1 0,3-4 0,-3-2 0,3-2 0,-3-2 0,5-17 0,-2 6 0,3-14 0,-3 11 0,0 2 0,0-2 0,1 2 0,-1 0 0,-2 1 0,2 2 0,-2 2 0,2-1 0,0 0 0,-2-1 0,0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0:05:31.754"/>
    </inkml:context>
    <inkml:brush xml:id="br0">
      <inkml:brushProperty name="width" value="0.2" units="cm"/>
      <inkml:brushProperty name="height" value="0.2" units="cm"/>
      <inkml:brushProperty name="color" value="#A37246"/>
    </inkml:brush>
  </inkml:definitions>
  <inkml:trace contextRef="#ctx0" brushRef="#br0">0 583 24575,'0'-12'0,"0"1"0,0 8 0,0-2 0,0 0 0,0 1 0,0-1 0,0 1 0,0 0 0,0-3 0,0 3 0,0-1 0,0 0 0,0 1 0,0-2 0,1 2 0,-1-1 0,3-1 0,-1-1 0,0 1 0,1-2 0,-1 4 0,0-1 0,0 2 0,0-2 0,1 2 0,0-3 0,-1 3 0,1-2 0,0 2 0,-1-2 0,0 2 0,0-2 0,0 1 0,0 0 0,0 0 0,1-1 0,-1 2 0,2-1 0,0 0 0,-1 1 0,1-1 0,-2 2 0,1-2 0,1 0 0,-1-1 0,1 2 0,-2-1 0,1 1 0,1-2 0,-1 2 0,-1-1 0,2 1 0,-1-1 0,1 2 0,0-2 0,-1 1 0,0-1 0,2 1 0,-1-1 0,0 2 0,-2-1 0,2 0 0,2 0 0,6 0 0,-1-1 0,7 0 0,-3-1 0,0 1 0,3 0 0,-2 0 0,2-1 0,1 2 0,-4 0 0,3 0 0,-3-1 0,1 0 0,2-1 0,-7 3 0,3-1 0,-4 2 0,-2-1 0,-1 1 0,-2 0 0,-2 0 0,2 1 0,-1-2 0,2 1 0,-2 1 0,4-3 0,0 1 0,2 0 0,0-1 0,0 3 0,0-1 0,3-1 0,-6 2 0,2-3 0,-6 3 0,2-2 0,2 1 0,-1 1 0,4-3 0,-5 2 0,3 0 0,-4 0 0,0 0 0,1 0 0,-2 1 0,3-1 0,0 1 0,-1-2 0,1 1 0,-2 1 0,-1-1 0,2 0 0,1 0 0,0-1 0,2 2 0,-2-3 0,4 3 0,-2-1 0,2 1 0,0-2 0,0 0 0,1-1 0,-1 0 0,0-1 0,0 1 0,0-1 0,4 0 0,-2 1 0,2-1 0,-4 2 0,0-1 0,-2 3 0,2-2 0,-4 2 0,3 0 0,-3 0 0,2 0 0,-1 0 0,3 0 0,1 0 0,0 0 0,-4 0 0,-2 0 0,-1 0 0,3-1 0,-3 1 0,5-2 0,-3 2 0,3 0 0,-3 0 0,4 0 0,-2 0 0,2 0 0,0 0 0,0 0 0,-2 2 0,0-2 0,-3 2 0,1-1 0,-1 1 0,0-2 0,3 3 0,0-3 0,2 2 0,4 0 0,1-2 0,4 3 0,-4-3 0,3 0 0,-3 0 0,4 0 0,0 2 0,0-2 0,-4 1 0,-1-2 0,-7-1 0,-1 1 0,-4 0 0,2-1 0,0-1 0,1-1 0,-2 1 0,1 0 0,-1 0 0,1-2 0,0 2 0,-1 0 0,1 0 0,-2-1 0,1 1 0,1-2 0,-1 2 0,1 0 0,-2 0 0,-4 17 0,1-7 0,-4 14 0,1-11 0,0 4 0,-1-3 0,1 3 0,-1-3 0,1-1 0,1-2 0,0 1 0,0-3 0,0 2 0,1-3 0,-1 3 0,0-4 0,0 2 0,0-3 0,1 1 0,-2 1 0,1 1 0,-1 0 0,1 0 0,1-2 0,-1 0 0,-1-1 0,0 0 0,0 0 0,-1-2 0,1-1 0,-4 0 0,2 0 0,-3 0 0,1 2 0,-3-2 0,-3 4 0,3-4 0,-7 4 0,7-2 0,-3 2 0,4-2 0,0 1 0,-4 0 0,2 0 0,-6 2 0,3-1 0,-3 1 0,2-1 0,-2 1 0,3-1 0,0 0 0,1 0 0,4-1 0,0 1 0,0-1 0,0-1 0,-1 1 0,1-1 0,2 1 0,-1 0 0,-4 0 0,2 1 0,-4-1 0,1-1 0,-1 2 0,-4-2 0,-4 1 0,3 1 0,-7-3 0,0 3 0,-6 0 0,-3 2 0,3 0 0,5-1 0,5 0 0,10-2 0,2-1 0,7-1 0,1-1 0,-2 0 0,1 1 0,-1 1 0,0-1 0,2 2 0,-2-3 0,1 2 0,-1-1 0,-1 1 0,2 0 0,-5 1 0,1 0 0,-2 0 0,0 0 0,3 0 0,0 0 0,4 0 0,-1-1 0,0 1 0,1-1 0,-1 2 0,0-2 0,-2 1 0,-2 0 0,-2 1 0,0-1 0,2 0 0,-2 1 0,2-1 0,0 0 0,0 0 0,4-2 0,-1 2 0,1-3 0,0 2 0,-1-1 0,1 0 0,-4 0 0,3 0 0,-3 0 0,3-1 0,-3 0 0,2 1 0,-1 0 0,-1 0 0,3-1 0,-3 0 0,4 0 0,0 0 0,-1 0 0,10-11 0,-4 6 0,12-10 0,-4 6 0,2 1 0,1-2 0,-2 3 0,0 2 0,0 0 0,1 0 0,-3 2 0,1-2 0,3 1 0,3-2 0,4-2 0,24-5 0,-2-2 0,17 2 0,-4-3 0,-12 9 0,-1-2 0,-14 1 0,-4 2 0,-8 0 0,-1 2 0,-4 1 0,-1 0 0,0-1 0,3 1 0,3-1 0,4-1 0,0 0 0,4 0 0,17-3 0,-8 2 0,8-2 0,-17 3 0,-5 0 0,-2 1 0,-5 0 0,-4 1 0,-3 2 0,-2-1 0,5-1 0,-3-1 0,5 0 0,-5 2 0,1-1 0,0 0 0,1 1 0,-2-1 0,0 0 0,0-1 0,-2 2 0,2-2 0,-1 1 0,1 0 0,2 0 0,2 0 0,2 0 0,1 0 0,3-1 0,-3 0 0,7-1 0,-3 1 0,0 0 0,-1 0 0,-6 1 0,-2 1 0,-2 1 0,0 1 0,0 0 0,1-1 0,0 1 0,0 0 0,1 0 0,2 1 0,2 1 0,0-2 0,0 1 0,1-1 0,-1 0 0,0 0 0,0 0 0,0 0 0,-2-1 0,0 1 0,-4-1 0,0 0 0,1 0 0,-2 0 0,3 1 0,0-1 0,1 1 0,3-2 0,4 2 0,-3-1 0,3 1 0,-4-2 0,-2 2 0,-2 0 0,-2 0 0,0 0 0,0 0 0,3 1 0,-3 0 0,1 0 0,-1 0 0,0-1 0,2 4 0,-2-4 0,0 4 0,-1-3 0,2 2 0,-1-1 0,-3 4 0,-3-3 0,-5 5 0,-1-5 0,-6 1 0,-1 0 0,-8 1 0,-5 0 0,-4 1 0,-5 0 0,1 0 0,7 0 0,2-3 0,12 1 0,3-4 0,6 3 0,2-3 0,-1 4 0,2-3 0,-2 3 0,2-1 0,1-1 0,10 1 0,2-1 0,19-1 0,-1-1 0,17 0 0,1-3 0,8-1 0,1-3 0,-5 1 0,-1-4 0,-7 3 0,-6-2 0,-8 4 0,-9 0 0,-5 1 0,-4 1 0,0-1 0,0 1 0,1 0 0,-1-1 0,0 1 0,0-1 0,4 0 0,1 0 0,4 0 0,-4 1 0,-3 1 0,-2 2 0,-4-1 0,3 0 0,-1 0 0,3 1 0,3-2 0,1-1 0,8-2 0,-4 1 0,12-2 0,-10 1 0,6 0 0,-12 2 0,3 1 0,-7 2 0,3 0 0,-4-2 0,0 2 0,0-1 0,5-2 0,-4 3 0,7-4 0,-3 1 0,0 0 0,3-1 0,-7 4 0,3-4 0,-6 4 0,0-3 0,-1 1 0,-1 1 0,1-2 0,1 1 0,0-1 0,2 0 0,0-1 0,4 0 0,1 0 0,4-1 0,0 1 0,-4 0 0,-1 0 0,-3 0 0,-5 1 0,2 1 0,-5 0 0,0 2 0,2-4 0,-1 2 0,2-2 0,-2 2 0,1-1 0,3 0 0,0 0 0,2 0 0,0-1 0,0 1 0,4-1 0,2 0 0,2-1 0,1 0 0,0 1 0,-4-1 0,-1 1 0,-3 1 0,-3 1 0,-2-1 0,-2 3 0,0-2 0,1 1 0,1-1 0,2 2 0,-2-3 0,2 3 0,-4-1 0,0 0 0,-11 9 0,2-4 0,-9 9 0,0-5 0,3-1 0,-7 2 0,7-3 0,-4 0 0,5-2 0,3-1 0,1 0 0,4-2 0,-2 1 0,0 0 0,0 1 0,-1-1 0,-2 1 0,-1 2 0,-2-1 0,-4 3 0,-1-2 0,-4 4 0,4-3 0,-3 1 0,7-2 0,-3-1 0,0 0 0,3 0 0,-3 0 0,3-1 0,1 0 0,0 1 0,0-1 0,0 1 0,-1-1 0,-3 1 0,-1 0 0,-4 1 0,0 0 0,0-1 0,-3 1 0,-2 1 0,-4-1 0,0 1 0,-3-1 0,-2 1 0,-3 0 0,7 0 0,2-1 0,8-2 0,4 0 0,1-1 0,6 0 0,1 1 0,3-2 0,-1 2 0,-2-2 0,1 2 0,-3-1 0,-3-1 0,-3 3 0,-4-2 0,-1 4 0,5-2 0,4 0 0,5-1 0,3-3 0,21 2 0,2-4 0,20 2 0,1-5 0,4 1 0,10-3 0,4 0 0,4 0 0,-4 0 0,-1 1 0,-7-4 0,-14 3 0,-6-1 0,-16 5 0,-1 0 0,-6 1 0,2-2 0,-2 1 0,2-1 0,1 0 0,-1 1 0,4-1 0,1 0 0,0-1 0,-1 1 0,-4 1 0,-2 0 0,0 1 0,-4 0 0,0 2 0,-1-3 0,2 2 0,-1-2 0,0 0 0,-1 1 0,0-1 0,2 0 0,-2 1 0,1-1 0,2 0 0,-1 1 0,3-1 0,-3 2 0,1-2 0,-1 2 0,-1-1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0:05:42.636"/>
    </inkml:context>
    <inkml:brush xml:id="br0">
      <inkml:brushProperty name="width" value="0.2" units="cm"/>
      <inkml:brushProperty name="height" value="0.2" units="cm"/>
      <inkml:brushProperty name="color" value="#A37246"/>
    </inkml:brush>
  </inkml:definitions>
  <inkml:trace contextRef="#ctx0" brushRef="#br0">1 78 24575,'11'-2'0,"-1"1"0,-7 1 0,-1 0 0,5-2 0,-4 1 0,3-1 0,-2 2 0,0 0 0,2 0 0,-2 0 0,1 0 0,-1 0 0,1 0 0,1 0 0,-2 0 0,1 0 0,-1 0 0,0 0 0,1-2 0,-1 2 0,0-1 0,1 0 0,0 0 0,0 0 0,-1 0 0,1 1 0,-1-1 0,0 1 0,1-2 0,0 2 0,-1-1 0,1 0 0,-2-1 0,2 0 0,-1-1 0,0 0 0,0 1 0,0-1 0,0 0 0,0 1 0,1 0 0,-2 0 0,1-1 0,0 0 0,-1-1 0,0 2 0,1-1 0,-1 0 0,2 1 0,-2-1 0,1 0 0,0 1 0,-1-1 0,2 2 0,-1-1 0,0 2 0,1 0 0,-1 0 0,1 2 0,0 0 0,-2 2 0,0 1 0,0-2 0,0 1 0,-1-1 0,1 2 0,-1-1 0,0 1 0,-1 0 0,1-3 0,-1 4 0,0-2 0,-1 0 0,2 1 0,-2-1 0,0 0 0,0 1 0,0-1 0,0 0 0,-2 1 0,2 0 0,-1-1 0,1 1 0,-1-1 0,1 0 0,-2 1 0,1-1 0,1 0 0,-2 1 0,1 0 0,0-1 0,1 1 0,0-1 0,0 0 0,0 1 0,0-1 0,0 0 0,-1 1 0,1-1 0,-2 1 0,2 0 0,0-1 0,0 0 0,0 1 0,0-1 0,0 0 0,0 1 0,0-1 0,0 1 0,2 0 0,-2-1 0,2 0 0,-1 1 0,1-1 0,-2 0 0,3 1 0,-2-2 0,0 2 0,3-1 0,-3 0 0,2 0 0,-1 1 0,-1-1 0,2 2 0,-2-3 0,0 2 0,2-1 0,-2 0 0,1 1 0,-1-1 0,0 0 0,1 1 0,0-2 0,1 2 0,0-2 0,-1 1 0,2-1 0,0-9 0,-1 5 0,0-8 0,-2 5 0,-1 1 0,1-3 0,-1 3 0,0-2 0,-1 0 0,1 1 0,-3-2 0,2 3 0,-2-1 0,1-1 0,0 2 0,1-3 0,0 2 0,0 0 0,-1-1 0,1 2 0,-1-2 0,0-1 0,1 2 0,-1-1 0,2 1 0,-1 0 0,-1-2 0,2 2 0,-1-1 0,1 1 0,0 0 0,-1-1 0,1 1 0,-2 0 0,1-1 0,1 0 0,-1 1 0,1-1 0,-2 1 0,2 0 0,-1-1 0,1 1 0,0 0 0,-1-1 0,1 1 0,-2-1 0,2 0 0,0 1 0,0 0 0,0-1 0,0 1 0,0 0 0,-4 13 0,2-6 0,-4 10 0,6-10 0,-2 0 0,-2 2 0,1-2 0,-2 2 0,2-2 0,0 0 0,1 2 0,-1-1 0,0-1 0,0 1 0,0-1 0,-1 2 0,1-2 0,0 1 0,1 0 0,-1-1 0,0 2 0,1-2 0,-1 2 0,0-1 0,1 0 0,-1 1 0,2-2 0,-1 2 0,4-1 0,1-1 0,1 1 0,3-4 0,-4 3 0,2-3 0,0 1 0,-1 0 0,2 0 0,-2 0 0,0-1 0,1 0 0,-1 0 0,1 0 0,0 1 0,-1-1 0,0 1 0,1 2 0,-2-3 0,2 4 0,-1-3 0,0 1 0,1-1 0,-1-2 0,0 1 0,1-4 0,-2 2 0,1-2 0,-1 1 0,-2 0 0,2-2 0,-3 0 0,1 1 0,-1-1 0,0 1 0,0 0 0,0-1 0,-1 1 0,1 0 0,-1-1 0,-1 0 0,2 1 0,-1-1 0,1 1 0,0 0 0,-1-1 0,0 1 0,0 0 0,1-1 0,-1 1 0,1-1 0,-1 0 0,1 1 0,0 0 0,0-1 0,-2 1 0,2 0 0,-1-1 0,0 1 0,0-1 0,0 0 0,0 1 0,0 0 0,-1-1 0,0 1 0,1 0 0,0-1 0,0 1 0,1-1 0,-1 0 0,1 1 0,0 0 0,-2-1 0,2 1 0,-1 0 0,1-1 0,0 1 0,0-2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0:11:48.957"/>
    </inkml:context>
    <inkml:brush xml:id="br0">
      <inkml:brushProperty name="width" value="0.2" units="cm"/>
      <inkml:brushProperty name="height" value="0.2" units="cm"/>
      <inkml:brushProperty name="color" value="#A37246"/>
    </inkml:brush>
  </inkml:definitions>
  <inkml:trace contextRef="#ctx0" brushRef="#br0">1 477 24575,'9'8'0,"-1"0"0,-6-3 0,0-1 0,0 0 0,0 0 0,0 2 0,1 0 0,-1 0 0,1 1 0,-1-3 0,1 4 0,-1-4 0,0 2 0,0-2 0,1 2 0,-1-1 0,0 1 0,0-2 0,0 0 0,1 0 0,0 0 0,0 1 0,-1 0 0,-1-2 0,1 2 0,-1 0 0,1 0 0,-1 3 0,1-2 0,-1 0 0,1 2 0,-2-3 0,3 2 0,-2 0 0,2 1 0,-1-2 0,0 2 0,0-2 0,-1 2 0,2 0 0,-1-2 0,1 2 0,-1-2 0,1 1 0,-2-1 0,1-1 0,0 2 0,1 1 0,-1 0 0,1 0 0,0 0 0,-1-2 0,-1 2 0,2-2 0,-2 2 0,1-1 0,0-2 0,-1 0 0,1 1 0,-1 0 0,2 2 0,-2-2 0,2 2 0,-1-4 0,0 4 0,1-3 0,-1 1 0,0-2 0,0 0 0,1 0 0,0-1 0,1 2 0,-2-1 0,1 3 0,-1-3 0,1 2 0,-1-2 0,0 0 0,1 1 0,-1-3 0,1 3 0,-1-2 0,0 1 0,2 1 0,-2-2 0,1 1 0,-1 0 0,1-1 0,-2 2 0,2-1 0,-2 0 0,1 0 0,-2 1 0,0 0 0,0 1 0,0-2 0,0 1 0,0 0 0,0-1 0,0 4 0,0-3 0,-1 4 0,0-2 0,1 1 0,0 0 0,0-2 0,0 0 0,0-2 0,0 0 0,1 1 0,0 0 0,1-1 0,0 1 0,0-2 0,0 2 0,0 0 0,-2-2 0,2 2 0,-2-1 0,1 1 0,0 0 0,-1-1 0,1 4 0,0-3 0,-1 3 0,2-1 0,-1-1 0,0-1 0,0-1 0,0-1 0,1 2 0,0-1 0,0 1 0,0-1 0,-2 0 0,0 1 0,0 0 0,0-1 0,0 1 0,-1-1 0,-1 1 0,-5-12 0,4 3 0,-5-7 0,6 5 0,-1 2 0,1-1 0,-1 1 0,1 1 0,-1-1 0,0 1 0,0 0 0,0-1 0,0 0 0,1 1 0,-1-1 0,1 1 0,0-1 0,0-1 0,-1 1 0,2 0 0,-1 0 0,1 0 0,0-1 0,-1 1 0,1 0 0,0 0 0,-1 0 0,1-1 0,-1 1 0,1 0 0,-1 0 0,0 0 0,0-1 0,1 1 0,-1 0 0,2 0 0,-2 0 0,1-1 0,-1 1 0,0 0 0,0 0 0,0 0 0,1-1 0,-2 1 0,1 0 0,-1 1 0,1-2 0,0 2 0,0-2 0,-1 1 0,2 1 0,-2-2 0,2 1 0,-1 0 0,1-1 0,-1 2 0,0-2 0,0 1 0,0 0 0,0 0 0,0 0 0,0 0 0,0-1 0,0 1 0,-1 0 0,1 0 0,0 0 0,0-1 0,0 1 0,0-1 0,1-1 0,0 0 0,0 0 0,1 1 0,-2 1 0,2-2 0,-2 2 0,1-2 0,1 0 0,0 0 0,0 1 0,0-2 0,0-1 0,0 2 0,0-2 0,0 2 0,0-2 0,0 2 0,0 0 0,0 1 0,1 0 0,-1 0 0,2-3 0,-1 4 0,1-2 0,-2 2 0,2-1 0,-1-2 0,2 2 0,-2-2 0,1 4 0,-1-2 0,1 0 0,0 2 0,0-2 0,-1 0 0,1 0 0,-1-1 0,2 2 0,-1 0 0,0-2 0,-1 1 0,2-2 0,-2 2 0,2-2 0,-1 0 0,1-1 0,-1 2 0,1-2 0,-1 2 0,1-2 0,-1 3 0,1-3 0,-1 4 0,-1-1 0,1 0 0,-1 2 0,2-3 0,-2 3 0,1-3 0,-1 2 0,0-1 0,1 1 0,-1 0 0,2-2 0,-1 1 0,1-2 0,-1 2 0,0-2 0,1 2 0,-1 0 0,1 1 0,-1 2 0,2-4 0,-1 3 0,0-2 0,0 1 0,-1 1 0,1-1 0,-1 0 0,1 0 0,0-1 0,1 2 0,-1-1 0,0 1 0,0-1 0,0 1 0,1-1 0,-1 2 0,1-2 0,0 1 0,-1-1 0,2 1 0,-2 1 0,1 0 0,0-1 0,-1 0 0,1-1 0,-1 1 0,1 1 0,0-1 0,0 1 0,0-1 0,-1 1 0,1 0 0,0-1 0,0-1 0,-1 1 0,1 0 0,0 0 0,0 1 0,0-1 0,0 0 0,-2 0 0,4-1 0,-3 2 0,1-1 0,-1 0 0,0 1 0,1-1 0,0 1 0,0-1 0,0 1 0,0 0 0,1 0 0,-1 1 0,1 0 0,0 1 0,-1-1 0,3 1 0,-1-1 0,2 1 0,0 0 0,0-1 0,0 0 0,0 0 0,-1 1 0,0 0 0,-2 0 0,0 0 0,0-1 0,-2 1 0,2-1 0,0 0 0,-1 1 0,0-2 0,1 2 0,0-1 0,1 1 0,-2-1 0,0 1 0,2-1 0,-2 1 0,1 0 0,0 1 0,-1-1 0,4 2 0,-4-2 0,4 0 0,-2-2 0,1 2 0,0-1 0,0 1 0,1-1 0,0 0 0,-2 0 0,0 0 0,-3 1 0,3-1 0,-2 0 0,1 1 0,0-1 0,-2 0 0,2 1 0,0-2 0,-1 2 0,1-3 0,-1 2 0,0-1 0,2 0 0,-3 1 0,3-1 0,-1 1 0,1 0 0,3-1 0,-3 2 0,2-2 0,-2 2 0,2 0 0,0-1 0,0 0 0,-2-1 0,2 1 0,-3 0 0,2 1 0,-2-1 0,2 1 0,-2 0 0,3 0 0,-2 0 0,0 0 0,2 1 0,-2 0 0,2 0 0,0-1 0,0 0 0,0 0 0,0 0 0,0 0 0,1 0 0,-1 1 0,0-1 0,0 1 0,0-1 0,0 0 0,0 0 0,0 2 0,0-2 0,0 1 0,3-1 0,1 0 0,0 0 0,2 0 0,-2 0 0,3 0 0,0 2 0,3-1 0,-2 3 0,-1-2 0,-3 0 0,-4 0 0,0-1 0,-2 1 0,0-2 0,-2 0 0,1 0 0,0 0 0,0 0 0,-1 0 0,0 0 0,2-2 0,-1 2 0,0-2 0,0 2 0,-1-2 0,4 2 0,-4-2 0,4 0 0,-2 0 0,2-1 0,0 2 0,0 0 0,0-1 0,0 1 0,3-1 0,-2 1 0,2 0 0,-3 1 0,0-1 0,0 1 0,0 0 0,1 0 0,-1 0 0,0 0 0,0 0 0,0 0 0,0-2 0,0 2 0,0-2 0,0 0 0,0 1 0,3-2 0,-2 2 0,2 0 0,0-1 0,-2 2 0,2-2 0,-3 2 0,0 0 0,0 0 0,0 0 0,-2-1 0,0 1 0,0-1 0,0 1 0,1 0 0,0 0 0,0 0 0,1 0 0,3 0 0,-2 0 0,2 0 0,-3-1 0,0 0 0,3 0 0,-2 1 0,3 0 0,-6 0 0,2-1 0,-3 1 0,0-2 0,0 1 0,-1 0 0,1 1 0,-2-2 0,2 1 0,0 0 0,-1 0 0,1 1 0,-1-1 0,1 0 0,0 1 0,-1-1 0,1 0 0,-1 1 0,2-1 0,-1 1 0,3 0 0,-2 0 0,2 0 0,0 0 0,0 0 0,3 0 0,1 0 0,3-2 0,0 2 0,0-3 0,0 2 0,0-2 0,0 1 0,0 0 0,9-4 0,-6 4 0,6-2 0,-9 0 0,0 2 0,3 0 0,-2-1 0,5 1 0,-5 0 0,2-2 0,-3 2 0,0 0 0,0-2 0,0 2 0,0-2 0,-3 0 0,0 1 0,-4 1 0,-2 0 0,-1 1 0,-2 0 0,1-2 0,0 1 0,1 0 0,-1 0 0,-1 1 0,2-2 0,-2 1 0,2-2 0,-2 2 0,0 0 0,2-1 0,-2 1 0,1-1 0,0 1 0,-1 0 0,1-1 0,0 1 0,0 0 0,1 0 0,-2 0 0,1 0 0,1-1 0,-1 1 0,0-1 0,0 1 0,-1 0 0,3 0 0,-3 0 0,1 0 0,1-1 0,-2 1 0,1 0 0,1 0 0,-1 0 0,0 0 0,1 1 0,-2-1 0,2 1 0,0-1 0,-1 0 0,0 0 0,0 1 0,0-1 0,2 1 0,-2-1 0,3 2 0,-3-2 0,2 2 0,-1-1 0,-1 0 0,1 0 0,-1 0 0,1 0 0,0 0 0,-1 1 0,2-2 0,-2 2 0,2-2 0,-2 1 0,-1 0 0,3 0 0,-2 0 0,1 0 0,-1-1 0,0 2 0,0-3 0,1 2 0,-1-2 0,2 1 0,-3 1 0,1-1 0,1 0 0,-2-1 0,2 1 0,-1-1 0,0 2 0,0-1 0,1 0 0,-2 1 0,2-1 0,-2 0 0,2 0 0,0 0 0,-2-1 0,2 1 0,-2 0 0,2-1 0,-2 1 0,1-1 0,-1 1 0,1-1 0,0 0 0,1 0 0,-2 1 0,2 0 0,-2-1 0,2 2 0,-2-3 0,1 3 0,0-2 0,0 2 0,0 0 0,1-1 0,-1 1 0,0 0 0,4-1 0,-4 2 0,3-1 0,-4 0 0,0 0 0,2 0 0,-1 0 0,2-1 0,-2 2 0,0-2 0,0 1 0,0-1 0,1 0 0,-1 0 0,0 0 0,0 0 0,0 0 0,1-1 0,-1 1 0,-15 1 0,8 0 0,-12 1 0,12-1 0,1 1 0,-4-1 0,2 1 0,-2 0 0,1 0 0,0 0 0,0 1 0,-1-1 0,1 2 0,2-1 0,-3 1 0,4 1 0,-4-1 0,2 0 0,0 0 0,0 0 0,0 0 0,0 0 0,-2 0 0,-1 1 0,-1 0 0,0 0 0,0 0 0,0 2 0,-4 3 0,3-2 0,-6 2 0,6-2 0,-5-2 0,5 1 0,-2-2 0,3 1 0,0-1 0,1-1 0,0 1 0,0-1 0,1 1 0,-2-1 0,4 0 0,-4 1 0,2 1 0,-2-1 0,0 2 0,-3 0 0,2 0 0,-2 2 0,0-1 0,-1 0 0,0 0 0,-2 1 0,5-3 0,-2 1 0,3-1 0,2-2 0,-2 2 0,0 1 0,1 0 0,-3 1 0,6-2 0,-4 1 0,4 0 0,-2-1 0,1 1 0,1-1 0,1 0 0,0 0 0,-1 2 0,2-1 0,-2 1 0,2 0 0,0 0 0,-2 4 0,1-3 0,0 2 0,2-4 0,-2 1 0,3-2 0,-2 1 0,2-1 0,-1 1 0,2 0 0,0-1 0,2 0 0,0 2 0,0-2 0,-1 1 0,1 0 0,-1 2 0,1-1 0,-1 2 0,2-2 0,-1 2 0,1 0 0,0 0 0,-1 0 0,2 0 0,1 2 0,0-2 0,5 3 0,-2-1 0,2 1 0,0 0 0,0 0 0,0 0 0,-1-2 0,-2-2 0,1 1 0,-2-2 0,2 1 0,2-1 0,-2-3 0,2 3 0,-3-3 0,0 2 0,0-2 0,0 2 0,0-2 0,3 1 0,1 1 0,3 1 0,0 1 0,0 1 0,3 0 0,1 0 0,6 1 0,-3-2 0,3 2 0,-6-5 0,-1 2 0,-6-2 0,-1 0 0,1 1 0,-3 1 0,4 3 0,-5-3 0,2 2 0,-2-3 0,0 1 0,1 2 0,-1-2 0,3 4 0,-1-1 0,4 3 0,-2-1 0,2 1 0,-3 0 0,0-1 0,2 3 0,-1 1 0,6 7 0,-5-6 0,5 6 0,-5-8 0,0 4 0,0-1 0,-3 0 0,3 2 0,-2 0 0,2 6 0,1 0 0,0 4 0,1 0 0,-1 0 0,1-1 0,-1 1 0,1 3 0,0 1 0,0 3 0,0-1 0,0-2 0,-2 2 0,-1-2 0,-4 0 0,2-2 0,-3 1 0,5-2 0,1 2 0,1-3 0,0-1 0,1 1 0,-1-5 0,-1-2 0,-3-8 0,-2-2 0,-5-6 0,0-1 0,-1-1 0,1 0 0,-1 1 0,1-1 0,-1 0 0,1-2 0,-1-12 0,-2-1 0,-2-14 0,-3 7 0,1-7 0,0 3 0,-1-10 0,0 2 0,0-2 0,0-3 0,0-4 0,-1-5 0,1-2 0,0 3 0,-3 0 0,2 1 0,-2 2 0,3 1 0,0 6 0,0 1 0,0 7 0,1 0 0,2 3 0,-2 0 0,0-3 0,-1 5 0,0-2 0,1 7 0,1 0 0,-3-3 0,1 0 0,-1-4 0,-1 0 0,1 3 0,0 1 0,0 3 0,1 0 0,-1 0 0,-1 0 0,-1 0 0,1 0 0,0 4 0,-2-2 0,3 5 0,0 0 0,1 3 0,3 2 0,-3 6 0,0 1 0,-4 6 0,0 3 0,-3 2 0,-3 2 0,-1 1 0,-1-1 0,2-2 0,-2 2 0,4-3 0,-2 4 0,2-1 0,0 1 0,0-1 0,0 1 0,0-1 0,0 1 0,-1-1 0,1 1 0,0-1 0,0 1 0,3-5 0,3-1 0,2-4 0,2-1 0,-2 0 0,2 0 0,0-1 0,0 2 0,1-4 0,-1 4 0,1-2 0,0 0 0,-1 2 0,0-2 0,1 2 0,-3 4 0,1 0 0,-1 0 0,1 3 0,1-7 0,0 3 0,1-4 0,-1-1 0,2-3 0,-1 1 0,-5-10 0,-2-4 0,-7-13 0,5-3 0,-3-3 0,1-3 0,-2-3 0,-1-2 0,-2-3 0,-1 1 0,1 5 0,1-1 0,2 3 0,0 3 0,1 0 0,-3-3 0,6 12 0,-1-5 0,7 13 0,2 1 0,-1 3 0,1 0 0,-1 2 0,1-2 0,0 2 0,-1-1 0,2 2 0,0 2 0,-1 0 0,-2 4 0,-2 2 0,2 3 0,0 3 0,1-1 0,1 4 0,-4-1 0,2 4 0,-1 0 0,0 0 0,3 0 0,-1 0 0,0 0 0,1 0 0,-1 0 0,2 0 0,-2 0 0,4 0 0,-2 0 0,1 0 0,0-3 0,-2-1 0,2-3 0,-1 0 0,0 0 0,2 3 0,-3 1 0,2 3 0,0 0 0,1 0 0,0 0 0,0 0 0,2 3 0,0-3 0,4 16 0,-1-10 0,1 11 0,-2-10 0,1 3 0,2 0 0,-2-2 0,1 4 0,-2-7 0,1 2 0,-1-4 0,0-3 0,-1 0 0,1 0 0,0 3 0,0-3 0,0 10 0,0-6 0,1 3 0,-1-4 0,-1-3 0,1-3 0,-1-1 0,0-3 0,-1-2 0,1 2 0,-1-2 0,1 2 0,-1 0 0,1-1 0,-1 0 0,1 0 0,-1-1 0,1 5 0,0-4 0,0 4 0,0-3 0,-1-2 0,0-1 0,-1-2 0,1 1 0,0 1 0,-1-1 0,0 1 0,0 0 0,0 1 0,1 2 0,0 0 0,-1 3 0,2 1 0,-3 3 0,4 3 0,-4-2 0,2 2 0,-2-3 0,0 3 0,-2 1 0,2 0 0,-4-1 0,2 0 0,-3 0 0,1 4 0,-2 0 0,-1 3 0,-3 1 0,1-1 0,-2 0 0,0-3 0,-2-2 0,0 0 0,0-3 0,-1 1 0,2-4 0,3-1 0,-2-2 0,5-3 0,-7 7 0,4-5 0,-7 6 0,1-4 0,-3 1 0,4 0 0,1-4 0,4-2 0,2-4 0,2-1 0,2-1 0,-4-2 0,2-1 0,-5 0 0,4-1 0,-2 1 0,-3-2 0,2 2 0,-2-2 0,3 2 0,1-2 0,0 0 0,-1-3 0,1 0 0,-5-7 0,3 1 0,-10-14 0,4 2 0,-5-6 0,6 3 0,3 3 0,-4-7 0,5 2 0,-2-2 0,4 0 0,1 0 0,2-4 0,0 3 0,2 1 0,1 3 0,0 1 0,-1-1 0,1 3 0,-2 4 0,2 4 0,0 3 0,-3-6 0,2 4 0,0-4 0,-1 6 0,4 0 0,-2 0 0,0 0 0,2-6 0,-4 1 0,4-8 0,-2 2 0,2-2 0,2-1 0,1 0 0,2 0 0,0-3 0,-1 3 0,-1 3 0,-1 5 0,0 6 0,-2 3 0,2 4 0,-2 3 0,-3 19 0,1-4 0,-1 20 0,1-1 0,2 8 0,0 8 0,3 8 0,0 2 0,3 8 0,-3-5 0,0-2 0,-6-3 0,0-6 0,-2-4 0,-2-7 0,2-10 0,-2-5 0,4-11 0,1-2 0,-1-5 0,0-2 0,-2 0 0,0-1 0,0 0 0,0-1 0,1 0 0,0-1 0,-2-1 0,1 1 0,-2-2 0,1 1 0,-4-5 0,-3-2 0,-1-2 0,-4-1 0,1-2 0,-1-1 0,-5-3 0,4 1 0,-10-2 0,8 4 0,-8 0 0,6 2 0,-5 0 0,11 5 0,-1 1 0,10 5 0,0 2 0,2-1 0,1 1 0,2 0 0,0-5 0,0 0 0,0-4 0,-1-1 0,3-7 0,-1-2 0,2-5 0,2 4 0,0 2 0,4-2 0,1 2 0,1 0 0,0 1 0,2 2 0,1 0 0,2-2 0,2 1 0,-1-1 0,1 1 0,-2-1 0,-1 4 0,-3 1 0,-1 5 0,-3 2 0,-1 2 0,-1-2 0,1 3 0,0-5 0,1 3 0,3-5 0,-2 2 0,3-5 0,0 0 0,-3 1 0,1 0 0,-4 4 0,0 2 0,-1 0 0,0 2 0,0 0 0,-4 22 0,0-2 0,-5 22 0,2-9 0,0 10 0,0-3 0,0 7 0,2-3 0,-2-1 0,2-7 0,-2 0 0,1-6 0,0-4 0,-2-1 0,3-8 0,0 0 0,1-7 0,1-3 0,0 2 0,0 0 0,0-1 0,-1 1 0,0-2 0,0 1 0,-1 2 0,1-3 0,-1 1 0,-4-10 0,1-5 0,-4-11 0,-2-10 0,-1-5 0,-3-9 0,2 0 0,-2-1 0,5 1 0,-3 3 0,4 0 0,1 0 0,2 1 0,1 2 0,1 4 0,1 7 0,-1 1 0,0 6 0,1 0 0,0 4 0,0 0 0,1 5 0,1-1 0,-2 2 0,2 3 0,-2-2 0,2 3 0,-1 0 0,0-3 0,0 2 0,0-2 0,0 3 0,1 0 0,-1 1 0,1 1 0,-1 0 0,0 3 0,0-3 0,1 3 0,-1-1 0,1 1 0,-2-1 0,2 1 0,-3-1 0,1 0 0,-3 1 0,1-2 0,-2 1 0,0-1 0,-1-3 0,0 2 0,-2-5 0,1 3 0,-1-3 0,0-1 0,0 1 0,0 0 0,-1 0 0,4 1 0,0 2 0,4 2 0,0 2 0,0 0 0,2 1 0,-2-1 0,1 1 0,0 0 0,-1 0 0,0 0 0,1 0 0,-1-1 0,1 0 0,0 1 0,-2-1 0,2 2 0,-1-1 0,1 0 0,0 0 0,-2 1 0,0 1 0,-2 0 0,1 1 0,-5-3 0,-1 1 0,-3-2 0,-3 2 0,-1-1 0,-6 2 0,0-1 0,-10 2 0,1 0 0,-8 0 0,2 0 0,-5 3 0,1 0 0,-5 2 0,2-2 0,0 2 0,8-2 0,4 0 0,9 1 0,1-4 0,6 2 0,1-2 0,3 0 0,0 0 0,3 1 0,2 0 0,5 1 0,1-2 0,1 2 0,-2-1 0,0 1 0,1 0 0,0 1 0,1 1 0,0-1 0,-1 1 0,1-2 0,-1 2 0,2-1 0,-1 1 0,0 1 0,1-1 0,-2 1 0,2 1 0,0-3 0,1 2 0,0 0 0,1-1 0,0 1 0,0-1 0,0 1 0,0 1 0,0-2 0,0 2 0,0 0 0,0 1 0,0 1 0,0 0 0,0 0 0,0 0 0,0 0 0,0 0 0,0 0 0,0 0 0,0 0 0,0 0 0,0 0 0,0 0 0,0 0 0,0 0 0,-2 0 0,2 0 0,-1 0 0,1 0 0,0 0 0,0 0 0,0 0 0,0 0 0,0 0 0,-1 0 0,0 0 0,0-1 0,1 0 0,0 0 0,0-1 0,-1 0 0,1 0 0,-1 0 0,1 2 0,0 0 0,0 0 0,0 0 0,0 0 0,1 0 0,1 0 0,0 0 0,1 0 0,1 4 0,-1-5 0,1 4 0,-2-4 0,0-1 0,1 0 0,-1 0 0,1 0 0,-1 1 0,1 0 0,0-1 0,0 2 0,0-4 0,-1 4 0,0-5 0,0 5 0,0-3 0,-1 2 0,2-1 0,-1 1 0,1 0 0,-1 0 0,1 1 0,-1-2 0,0 0 0,-1-2 0,0 2 0,0-1 0,2 4 0,-1-2 0,1 3 0,-1-4 0,-2 2 0,2-2 0,-1 1 0,1 0 0,0-1 0,-1 2 0,0-1 0,0 0 0,0 0 0,1 1 0,0 3 0,0-2 0,1 3 0,0-4 0,-1 0 0,1 0 0,-1-2 0,1 2 0,-1-2 0,2 5 0,-1 1 0,1 0 0,0 2 0,0-5 0,-1 2 0,0-4 0,-1 0 0,1 0 0,-1-1 0,1 1 0,-1 0 0,1-1 0,-1 0 0,0-3 0,0 3 0,1-1 0,1 3 0,-1-2 0,0 1 0,0-3 0,0 3 0,2 0 0,-1 1 0,1 0 0,-1 0 0,0 0 0,-1-2 0,-1 2 0,1-2 0,-1 2 0,2 0 0,4 4 0,-1 1 0,2 0 0,-2 1 0,-1-5 0,0 2 0,0-3 0,0 1 0,-2-3 0,0 3 0,-2-5 0,2 2 0,-1-1 0,4 2 0,1 1 0,4 3 0,-1 0 0,-3-1 0,3 1 0,-2-1 0,-1 0 0,0-1 0,-3-3 0,0 2 0,0-3 0,-1 1 0,1-1 0,0 2 0,0 1 0,1 0 0,-1 0 0,-1-3 0,0 1 0,0-3 0,-1 1 0,0-1 0,1 1 0,-1 0 0,2-1 0,-2 1 0,0-1 0,-1 1 0,2-1 0,-2 0 0,2 0 0,-1 0 0,1 1 0,-2-1 0,1 1 0,-14-11 0,4 2 0,-11-9 0,7 2 0,3 4 0,0-1 0,0 2 0,2-2 0,-2 0 0,0-1 0,0 1 0,-1-1 0,-2-4 0,4 5 0,-4-5 0,5 6 0,-3-5 0,4 5 0,-5-8 0,4 7 0,-4-6 0,2 5 0,1-2 0,-5-1 0,3 2 0,0-1 0,1 2 0,3 2 0,-1 0 0,1 0 0,1 2 0,1 1 0,0 1 0,1 0 0,-1 0 0,1 1 0,-2-1 0,2 2 0,-2-2 0,0 0 0,1 1 0,-1 0 0,1 0 0,0 1 0,-1-2 0,1 1 0,-1 0 0,1 0 0,-1 1 0,1-1 0,-1 1 0,0-1 0,0 0 0,1-1 0,0 0 0,-1 1 0,1 0 0,-2 0 0,2 0 0,0 0 0,-1-1 0,2 2 0,-2-1 0,0-1 0,1 2 0,0-2 0,0 1 0,0-1 0,0 1 0,-1-1 0,1 2 0,-1-2 0,1 0 0,0 0 0,0 0 0,1 1 0,-1 0 0,0-1 0,0 0 0,1 0 0,0 1 0,0-1 0,0 0 0,-1-1 0,0 1 0,0 1 0,1-3 0,0 3 0,0-3 0,1 2 0,-1-1 0,0 1 0,0 0 0,1 0 0,0 0 0,0-3 0,1 2 0,-1-4 0,1 3 0,0 0 0,0-2 0,1 2 0,1-5 0,1 2 0,1-5 0,-2 5 0,1-2 0,0 3 0,0 0 0,1 0 0,0 0 0,1 0 0,1 0 0,-1-1 0,0 1 0,0 2 0,0 0 0,-2 3 0,1 0 0,-1 1 0,2 0 0,0-1 0,2 1 0,1-2 0,0 1 0,0-1 0,0 2 0,0-1 0,10-2 0,-5 1 0,12-3 0,-9 2 0,2-1 0,-3 3 0,-4-1 0,1 1 0,-4 1 0,0-1 0,-3 1 0,0 0 0,-1 2 0,0-2 0,1 1 0,1 0 0,0-1 0,2 0 0,0 0 0,3-2 0,1 1 0,3-1 0,0 1 0,3-1 0,-3 0 0,3 0 0,-6 1 0,-1-1 0,-3 2 0,0-1 0,-2 1 0,-1-1 0,-2 0 0,0 2 0,2-3 0,-2 3 0,1-2 0,-1 0 0,1-1 0,-1 1 0,1 0 0,0 3 0,1 5 0,-1 1 0,0 3 0,-1 3 0,0-1 0,1 4 0,2 0 0,-2 0 0,1-3 0,-2-1 0,-1-3 0,1 0 0,0 0 0,-1-1 0,1-1 0,-1-1 0,-1 0 0,2 3 0,-2-2 0,2 2 0,-2 0 0,2 0 0,-2 0 0,1 3 0,0-2 0,-2 5 0,3-2 0,-1 3 0,2 0 0,0 3 0,0 4 0,3 4 0,-2 2 0,4 1 0,3 16 0,-3-12 0,4 11 0,-6-18 0,0-4 0,-1-4 0,-3-6 0,1-1 0,-2-3 0,1 0 0,0 0 0,-1 0 0,1 3 0,0-2 0,2 9 0,-2-9 0,1 6 0,-1-7 0,0 0 0,-2 0 0,2 0 0,-2 0 0,2 0 0,0 0 0,-1-1 0,1 0 0,-1 0 0,1 1 0,-1 0 0,1 0 0,0 0 0,-1 0 0,2 1 0,-1-3 0,0 3 0,-1-5 0,1 2 0,-1 0 0,0-1 0,1 0 0,-1-1 0,1 0 0,-1 0 0,1 0 0,0 1 0,-1-2 0,2 1 0,-1 1 0,-1-2 0,1 2 0,0-1 0,-1-2 0,2 4 0,-1-3 0,0 2 0,0-1 0,-1 2 0,1-1 0,0 1 0,-1-1 0,0-1 0,0 2 0,1 0 0,-1 2 0,1 0 0,0 0 0,-1 0 0,1 0 0,0 0 0,-1-2 0,1-2 0,-1-1 0,0 2 0,0 0 0,0 3 0,2-2 0,0 2 0,4 2 0,1 2 0,3 0 0,-4-1 0,-1-4 0,-5-2 0,1-2 0,-1 1 0,2-1 0,-1 0 0,1 0 0,-1 0 0,0 1 0,0-1 0,1 2 0,3 2 0,1 2 0,1 0 0,-3-1 0,-1-2 0,-3-3 0,2 3 0,-1-3 0,0 1 0,0-1 0,0 0 0,1 1 0,-1 0 0,0-1 0,0 1 0,1 2 0,-1 0 0,5 4 0,-2-1 0,1-2 0,-3-1 0,-2-2 0,1 1 0,1 0 0,0 2 0,0-1 0,-1 0 0,-1-2 0,1 0 0,0 1 0,-1 1 0,5 1 0,-2 2 0,3-2 0,-5-2 0,0-2 0,0 0 0,1 2 0,-1-2 0,0 2 0,-1-2 0,0 2 0,0-1 0,1 2 0,1 3 0,1 0 0,0 2 0,-2-5 0,0-1 0,-1-1 0,1 0 0,-1 1 0,1-1 0,0 0 0,0-2 0,1 2 0,-1 0 0,0-1 0,1 2 0,-2-2 0,1 2 0,0 1 0,-1 1 0,1 4 0,2 1 0,0 0 0,1-1 0,-2-5 0,0 0 0,-2-3 0,-1 1 0,1 0 0,0 1 0,0-1 0,1 0 0,-2-1 0,1 2 0,0 0 0,-1-1 0,-10-5 0,6 1 0,-7-2 0,8 2 0,-1 0 0,-4 0 0,4-1 0,-3 1 0,2-1 0,0 1 0,-2 0 0,2 0 0,0 0 0,-1 0 0,1 1 0,-1-1 0,0 2 0,1-2 0,-2 2 0,3-2 0,-3 1 0,2-1 0,0 0 0,-2-1 0,3 0 0,-1-1 0,-2 1 0,2-1 0,-4 1 0,2-1 0,0 1 0,-2-2 0,2 1 0,-2-1 0,1 1 0,0-1 0,2 1 0,-1 0 0,2 0 0,1 0 0,-2-1 0,2 0 0,-2-1 0,3 2 0,-2-1 0,0 0 0,-1 1 0,1-2 0,0 1 0,2 1 0,-2-2 0,1 1 0,-1 0 0,0 0 0,2 0 0,-2 0 0,1-1 0,0 2 0,-1-1 0,0 1 0,0 0 0,0 0 0,0 0 0,0 1 0,-1 0 0,0 0 0,1 1 0,-1 0 0,0 1 0,1 0 0,-1-1 0,1 1 0,-1 0 0,0-3 0,2 0 0,-1-3 0,2 3 0,-2-2 0,1 2 0,-1-1 0,0 0 0,1-1 0,0 0 0,0 1 0,0-1 0,-1 1 0,1-1 0,0 0 0,0 1 0,1 0 0,-2-1 0,1 1 0,-1 0 0,0 0 0,1 1 0,-1-2 0,1 2 0,-1-1 0,0 0 0,0 0 0,1 0 0,-1 0 0,1 0 0,-1 0 0,0 0 0,2 0 0,-2 0 0,1 0 0,0 0 0,-1 0 0,1 0 0,-1 0 0,1 1 0,6 12 0,-2-8 0,5 10 0,-5-11 0,0 1 0,3 4 0,-2-3 0,3 3 0,-2-3 0,0-1 0,1 2 0,-1-2 0,1 1 0,0-1 0,-2 1 0,3 0 0,-1 0 0,-2 0 0,3 0 0,-4 0 0,4 0 0,-2 1 0,0 0 0,0-2 0,1 1 0,-1 0 0,1-1 0,0 2 0,-1-1 0,1 0 0,-8-13 0,3 6 0,-7-9 0,6 10 0,0 1 0,-2-2 0,1 2 0,-1-2 0,1 1 0,1 0 0,-2-1 0,1 1 0,0 1 0,-1-3 0,1 3 0,-1-1 0,1-1 0,0 2 0,-1-2 0,1 2 0,0-2 0,-1 1 0,1-1 0,-1 0 0,2 2 0,-2-1 0,-1 0 0,2 2 0,-2-3 0,2 2 0,0-1 0,-1 0 0,0 1 0,0-1 0,0 1 0,0 1 0,0-2 0,-1 2 0,1-3 0,0 3 0,0-1 0,0 0 0,-1 0 0,1-1 0,0 1 0,1 0 0,-2-1 0,2 0 0,-2 0 0,2 1 0,0 0 0,-2-1 0,1 1 0,0-1 0,0 0 0,2 0 0,-3-1 0,2 2 0,-1-1 0,1 0 0,0 0 0,0 0 0,-1-1 0,2 1 0,-2-1 0,0 1 0,1 1 0,-1-3 0,2 3 0,-1-3 0,0 2 0,0 0 0,0-1 0,1 1 0,-1-2 0,1 2 0,-1-1 0,0 1 0,0 0 0,0-1 0,0 0 0,1 1 0,-2-1 0,2 2 0,-2-2 0,1 0 0,1 0 0,-1-1 0,2 2 0,-2 0 0,0-1 0,0 1 0,-1-1 0,1 0 0,0 2 0,-1-2 0,1 1 0,1-1 0,-2 0 0,2 1 0,-3 0 0,2-1 0,0 2 0,0-2 0,1 0 0,-1 0 0,1 0 0,-1 1 0,1-2 0,-1 1 0,2 0 0,-2-1 0,2 3 0,-1-3 0,-1 1 0,1 0 0,0-1 0,-1 2 0,1 0 0,-2-1 0,2 1 0,-2-1 0,1 1 0,-1 1 0,0-2 0,2 2 0,-2-2 0,2 0 0,-2 2 0,1-2 0,-1 2 0,1-2 0,0 2 0,-1-2 0,2 1 0,-2-1 0,1 1 0,0 0 0,0-2 0,1 2 0,-2-2 0,2 3 0,-1-2 0,0 1 0,0-1 0,0 1 0,1-1 0,-1 0 0,1 1 0,-2-1 0,1 1 0,0-1 0,0 0 0,0 1 0,0 0 0,-1-1 0,1 1 0,0-1 0,0 1 0,1 0 0,-1-1 0,0 1 0,1-1 0,-1 0 0,0 1 0,0-1 0,0 1 0,0-1 0,0 1 0,0-1 0,0 0 0,0 1 0,0 0 0,-1-1 0,2 1 0,-1-1 0,0 1 0,1-1 0,-1 0 0,0 1 0,1-1 0,-1-1 0,1 2 0,-1-1 0,0 1 0,0 0 0,-1-1 0,0 0 0,2 2 0,-2-2 0,1 2 0,0-1 0,-1 0 0,0-1 0,1 1 0,-1-1 0,2 1 0,-1 0 0,0-1 0,0 0 0,0 0 0,0 1 0,1-1 0,-2 1 0,3-2 0,-3 2 0,2-1 0,-2 1 0,2-1 0,-1 0 0,1 1 0,-1-1 0,1 0 0,-1 1 0,0-1 0,1 0 0,0 0 0,0-1 0,0 2 0,1-1 0,-2 0 0,2-1 0,-1 1 0,0 0 0,1 0 0,-2 0 0,2-1 0,-1 1 0,1 0 0,0 0 0,-1 0 0,1-1 0,-1 1 0,-1 0 0,1 0 0,-1 0 0,0 0 0,-1 1 0,1 0 0,-1-1 0,2 2 0,-2-2 0,1 0 0,0 1 0,0-1 0,1 1 0,-2 0 0,2-1 0,-2 0 0,1 0 0,0 0 0,1 1 0,0-1 0,0 0 0,0 0 0,0-1 0,-1 2 0,0 0 0,0-1 0,1 0 0,0 0 0,0 0 0,0 0 0,-1 0 0,1-1 0,-1 2 0,1-1 0,-1 1 0,0-1 0,0 0 0,1 0 0,0 1 0,0-1 0,0-1 0,1 1 0,-1-1 0,0 1 0,0 1 0,-1-2 0,2 2 0,-1-2 0,0 1 0,-1 0 0,1 0 0,-1 0 0,1-1 0,-1 1 0,2 0 0,-2 0 0,2 0 0,-2-1 0,2 1 0,-2 0 0,2 0 0,-2 0 0,1-1 0,-1 1 0,0 0 0,1 1 0,-2-1 0,2 1 0,-2-1 0,1 1 0,0 0 0,-1-1 0,3 1 0,-2-2 0,0 1 0,2 1 0,-3-1 0,2 1 0,-1-2 0,1 0 0,0 2 0,0-2 0,0 1 0,0 0 0,0-1 0,0 2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0:20:55.820"/>
    </inkml:context>
    <inkml:brush xml:id="br0">
      <inkml:brushProperty name="width" value="0.2" units="cm"/>
      <inkml:brushProperty name="height" value="0.2" units="cm"/>
      <inkml:brushProperty name="color" value="#A37246"/>
    </inkml:brush>
  </inkml:definitions>
  <inkml:trace contextRef="#ctx0" brushRef="#br0">0 168 24575,'12'0'0,"-3"0"0,-6 0 0,0-2 0,3 2 0,-2-1 0,1-1 0,0 1 0,-2-1 0,3 1 0,-2-1 0,1 2 0,1-3 0,-3 3 0,3-3 0,-1 3 0,-1-1 0,2 1 0,-3 0 0,3-2 0,-1 2 0,-1-1 0,2 1 0,-1 0 0,0 0 0,0-2 0,-1 2 0,1-1 0,0 1 0,0 0 0,0 0 0,-1 0 0,1 0 0,0 0 0,0 0 0,1 1 0,-3-1 0,3 2 0,-2-2 0,1 1 0,1-1 0,-2 2 0,1-2 0,1 0 0,-2 0 0,2 1 0,3-1 0,-4 2 0,3-2 0,-4 1 0,0-1 0,2 2 0,-2-2 0,1 0 0,0 0 0,-2 0 0,3 0 0,-2 0 0,1 0 0,1 0 0,-3 0 0,3-2 0,-2 2 0,1-1 0,0-1 0,-1 2 0,1-1 0,-1-1 0,2 2 0,-3-1 0,3-1 0,-3 2 0,3-1 0,-3-1 0,3 2 0,-3-3 0,3 3 0,-2-3 0,1 3 0,-1-1 0,1-1 0,-1 2 0,0-3 0,0 3 0,1-3 0,0 3 0,-1-2 0,0 1 0,1 1 0,0-2 0,1 1 0,-3 1 0,3-2 0,-3 1 0,3 1 0,-3-3 0,4 3 0,-3-3 0,3 3 0,-3-2 0,3 1 0,1 1 0,-1-2 0,1 1 0,1 1 0,-3-2 0,5 1 0,-2-1 0,3-1 0,-3 0 0,2 3 0,-5-3 0,3 3 0,-4-1 0,-1 1 0,0 0 0,1-2 0,0 2 0,2-1 0,-4 1 0,3 0 0,-1 0 0,-2 0 0,3 0 0,-2 0 0,1 0 0,1 0 0,-3 0 0,3 0 0,-2 0 0,1 0 0,1 0 0,-3 0 0,3 0 0,-1 0 0,-1 0 0,2 0 0,-3 1 0,3-1 0,-1 2 0,1-2 0,-2 0 0,5 0 0,-4 0 0,3 0 0,-3 0 0,1 1 0,-3-1 0,3 2 0,-1-2 0,-1 0 0,2 0 0,-3 0 0,3 0 0,-1 0 0,-1 0 0,2 0 0,-3 0 0,3-2 0,0 1 0,-1-1 0,1 1 0,-2 1 0,0 0 0,3 0 0,-4-2 0,3 2 0,-2-1 0,0-1 0,1 2 0,-1-3 0,1 2 0,-1-1 0,2-1 0,-3 3 0,1-3 0,1 2 0,-2-1 0,3-2 0,-3 3 0,1-3 0,1 2 0,-2-1 0,1 0 0,1 0 0,-2 0 0,1 0 0,-2-1 0,1 1 0,-3-3 0,2 3 0,-2-3 0,-2 1 0,1 0 0,-3 1 0,1 1 0,-1 1 0,-1 1 0,1 1 0,-2 0 0,3 0 0,-3 0 0,1 0 0,1 0 0,-2 0 0,3 0 0,-3 0 0,1 1 0,0 0 0,0 1 0,1-1 0,-1 1 0,1-1 0,-1 1 0,1-1 0,0 2 0,0-3 0,-1 3 0,0-3 0,1 1 0,-1 1 0,1-2 0,-1 3 0,1-3 0,-1 1 0,1 1 0,-1-2 0,-1 1 0,3-1 0,-3 0 0,2 0 0,-1 0 0,-1 2 0,3-2 0,-3 1 0,1 1 0,1-2 0,-2 1 0,3-1 0,-3 0 0,1 0 0,1 0 0,-2 0 0,3 0 0,-3 2 0,1-2 0,0 1 0,0-1 0,1 0 0,-1 0 0,0 2 0,0-2 0,0 1 0,1-1 0,-1 0 0,0 0 0,0 0 0,-1 0 0,2 0 0,-2 0 0,1 2 0,1-2 0,-1 1 0,1-1 0,-1 0 0,-1 2 0,3-2 0,-3 3 0,3-3 0,-3 1 0,1-1 0,1 0 0,-2 2 0,3-2 0,-3 1 0,1-1 0,1 2 0,-2-2 0,3 1 0,-3-1 0,2 2 0,-1-2 0,-1 1 0,1-1 0,-1 0 0,0 2 0,1-1 0,-1 1 0,1 1 0,1-3 0,-2 1 0,2-1 0,-1 0 0,-1 0 0,3 0 0,-3 0 0,2 2 0,-2-2 0,1 2 0,1-2 0,-1 1 0,1 1 0,-1-1 0,0 1 0,1-1 0,-1-1 0,1 3 0,-1-3 0,1 3 0,-1-3 0,1 2 0,-1-1 0,1 1 0,1-1 0,-3 2 0,2-3 0,-1 3 0,1-3 0,-1 3 0,1-3 0,-1 2 0,1-1 0,-1-1 0,0 3 0,0-3 0,1 2 0,0-1 0,-1-1 0,0 3 0,1-3 0,-1 3 0,1-3 0,-1 2 0,1-1 0,-1-1 0,1 2 0,-1-2 0,1 1 0,-1-1 0,1 2 0,-1-1 0,0-1 0,1 3 0,-1-2 0,1 1 0,-1-1 0,1 0 0,-1 0 0,1 0 0,-2 1 0,3-1 0,-3 0 0,1 0 0,0 0 0,0 1 0,1-1 0,-1 0 0,1 0 0,0 1 0,1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0:21:12.975"/>
    </inkml:context>
    <inkml:brush xml:id="br0">
      <inkml:brushProperty name="width" value="0.2" units="cm"/>
      <inkml:brushProperty name="height" value="0.2" units="cm"/>
      <inkml:brushProperty name="color" value="#DBE3F3"/>
    </inkml:brush>
  </inkml:definitions>
  <inkml:trace contextRef="#ctx0" brushRef="#br0">0 175 24575,'10'6'0,"-3"0"0,-4-6 0,-1 2 0,3 0 0,0 0 0,-1 0 0,-1 1 0,2-1 0,-2 0 0,3 1 0,-2-2 0,0 1 0,1 0 0,-1-1 0,0 1 0,1 0 0,-1-2 0,0 3 0,0-3 0,0 2 0,2-2 0,-2 2 0,0-1 0,0-1 0,0 2 0,1-1 0,-1 1 0,1-2 0,-1 2 0,1 0 0,-1-1 0,0 2 0,1-3 0,-1 1 0,1 0 0,-1-1 0,1 1 0,-1 1 0,1-2 0,0 2 0,-1-2 0,1 2 0,-1-2 0,1 0 0,0 1 0,-1-1 0,1 2 0,-1-1 0,0 1 0,1-2 0,-1 1 0,1 0 0,-1 0 0,1 0 0,-1-1 0,1 0 0,0 0 0,-1 0 0,1 0 0,-1 0 0,1 0 0,0 0 0,-1 0 0,1 0 0,-1 0 0,1 0 0,0 0 0,-1 0 0,1 0 0,-1 1 0,1-1 0,1 1 0,-2-1 0,0 0 0,0 0 0,3 0 0,-3 0 0,1 0 0,0 0 0,-2 0 0,3 0 0,-2 0 0,0-1 0,2 0 0,-3-1 0,3 1 0,-2 1 0,0 0 0,2-1 0,-3 1 0,3-1 0,-2 0 0,0 0 0,2-1 0,-3 2 0,4-1 0,-4-1 0,2 2 0,0-1 0,-2 1 0,3-1 0,-2 1 0,0-2 0,1 1 0,-1 1 0,1-1 0,0 0 0,-1 1 0,1-2 0,-1 2 0,1 0 0,0-1 0,-1 1 0,1-1 0,-1 0 0,1 0 0,0-1 0,-1 2 0,1-2 0,-1 0 0,0 1 0,1-2 0,-2 2 0,2-2 0,-1 1 0,0 0 0,1 0 0,-3 1 0,3-2 0,-1 2 0,0 0 0,1-1 0,-1 1 0,0 0 0,1-2 0,-1 3 0,0-2 0,1 1 0,-1-1 0,0 1 0,1-1 0,-1 0 0,0 1 0,0-2 0,-1 0 0,2 1 0,-2-1 0,2 1 0,-2-1 0,2 1 0,-3-1 0,2 1 0,1-1 0,-2 0 0,2 1 0,-1-1 0,-1 1 0,1-2 0,-1 2 0,1-1 0,0 0 0,-2 0 0,3 0 0,-2 0 0,1 1 0,0-2 0,-2 1 0,2-1 0,-1 1 0,-1 0 0,2-1 0,-1 0 0,1 3 0,-2-4 0,2 2 0,-1-1 0,2 1 0,-4 0 0,4-1 0,-3 1 0,1 0 0,1-1 0,-2 1 0,2-2 0,-2 2 0,0 0 0,2-1 0,-2 0 0,1 0 0,0 0 0,-1 1 0,1 0 0,0-2 0,-1 1 0,1 0 0,-1-1 0,0 2 0,1-2 0,-1 3 0,2-2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0:22:56.355"/>
    </inkml:context>
    <inkml:brush xml:id="br0">
      <inkml:brushProperty name="width" value="0.025" units="cm"/>
      <inkml:brushProperty name="height" value="0.025" units="cm"/>
      <inkml:brushProperty name="color" value="#A37246"/>
    </inkml:brush>
  </inkml:definitions>
  <inkml:trace contextRef="#ctx0" brushRef="#br0">7 0 24575,'1'3'0,"1"-1"0,-1 1 0,1-1 0,-1 1 0,1 0 0,-2-1 0,3 1 0,-3-1 0,2 1 0,-2-1 0,3 0 0,-3 0 0,1 0 0,-1 0 0,1 1 0,0-1 0,0 1 0,-1-1 0,0 1 0,1 0 0,-1-1 0,1 1 0,-1-1 0,0 1 0,0-1 0,1 0 0,0 0 0,0-1 0,-1 2 0,0 0 0,0-1 0,0 1 0,1-1 0,-1 1 0,1-1 0,-1 1 0,0 0 0,0-1 0,0 1 0,0-1 0,0 1 0,2-1 0,-2 1 0,1 0 0,-1-1 0,1 1 0,-1-1 0,2 1 0,-1-1 0,-1 1 0,1 0 0,-1-1 0,0 1 0,1-1 0,0 1 0,0-1 0,-1 1 0,0-1 0,1 0 0,-1 0 0,1 0 0,-1 0 0,1 1 0,0-1 0,0 1 0,-1-1 0,0 1 0,0 0 0,1-2 0,-1 1 0,1 0 0,-1 0 0,0 1 0,0-3 0,-1 0 0,0-3 0,-1 1 0,1-1 0,1 1 0,0-1 0,0 0 0,-1 2 0,1-1 0,-1 0 0,1 0 0,0-1 0,0 1 0,-1-1 0,0 0 0,0 1 0,1-1 0,0 1 0,-1-1 0,1 1 0,-1-1 0,1 1 0,0-1 0,0 0 0,0 1 0,0-1 0,0 1 0,-2-1 0,2 1 0,-1-1 0,1 0 0,-1 1 0,1-1 0,-2 1 0,2-1 0,0 1 0,-1-1 0,1 0 0,-2 1 0,1-1 0,0 1 0,0-1 0,1 1 0,-1-1 0,0 2 0,0-2 0,-1 2 0,2-2 0,-1 1 0,-1-1 0,1 1 0,0-1 0,-2 1 0,2-1 0,-1 3 0,1 0 0,1 3 0,0-1 0,0 1 0,0-1 0,1 1 0,0-1 0,0 1 0,-1-1 0,0 1 0,0 0 0,0-1 0,1 0 0,-1 0 0,1-1 0,-1 2 0,0-1 0,0 1 0,0 0 0,0-1 0,2 0 0,-2 0 0,1-1 0,-1 2 0,0-1 0,0 1 0,1-2 0,-1 2 0,2-2 0,-2 2 0,1-1 0,-1 1 0,1-1 0,-1 1 0,0 0 0,1-1 0,0 1 0,0-1 0,0 1 0,-1-1 0,1 1 0,0-1 0,0 1 0,0-3 0,0 0 0,-1-3 0,1 1 0,-1-1 0,2 1 0,-2-1 0,1 1 0,-1-1 0,0 1 0,0-1 0,0 0 0,0 1 0,0-2 0,0 1 0,0 0 0,0 0 0,0 0 0,0 1 0,0-2 0,0 1 0,0 0 0,0 0 0,0 0 0,0 1 0,0-1 0,0 1 0,0-1 0,0 1 0,0-1 0,0 0 0,0 1 0,0-1 0,0 1 0,-1 0 0,1 0 0,-3 1 0,3-2 0,-2 1 0,1-1 0,-1 2 0,2-2 0,-2 2 0,1-2 0,-1 2 0,1-1 0,-2 1 0,2-1 0,-2 1 0,3-2 0,-2 2 0,1-2 0,-1 2 0,2-2 0,-2 2 0,1-1 0,-1 1 0,2-1 0,-3 2 0,2-1 0,0 2 0,1 0 0,0 3 0,1-1 0,0 0 0,-1 0 0,3 0 0,-3-1 0,1 1 0,0-1 0,0 1 0,0-1 0,-1 1 0,1 0 0,-1-1 0,1 1 0,-1-1 0,1 0 0,0 0 0,1-1 0,-2 2 0,1-1 0,-1 1 0,0 0 0,2-2 0,-2 1 0,1 0 0,-1 0 0,1 1 0,-1-2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18:52:56.1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1514 410 24575,'-46'0'0,"-16"0"0,28 0 0,-21 0 0,15 0 0,-19 0 0,26 0 0,-2 0 0,0 0 0,-2-3 0,2 0 0,-2-2 0,2 0 0,-1 0 0,2-1 0,-1-1 0,2 1 0,2 1 0,-25-5 0,4 0 0,4 1 0,6 3 0,3 1 0,5 3 0,0-1 0,2-1 0,2 2 0,-1-1 0,3 3 0,2 0 0,4 0 0,1 0 0,4 0 0,0 0 0,-1 0 0,1 0 0,0 0 0,-1 0 0,1 0 0,0 0 0,1 0 0,1 0 0,2 0 0,2-2 0,-5 0 0,8-1 0,-5-1 0,6 2 0,-2 0 0,-4-1 0,4 3 0,-3 0 0,3 0 0,0 0 0,1 0 0,23 10 0,-1 0 0,19 6 0,-14-5 0,3 0 0,-7-3 0,3 1 0,-1-1 0,5 3 0,4 0 0,7 3 0,7 1 0,3-1 0,8 3 0,4-3 0,1 1 0,3-1 0,-5-3 0,-6-2 0,-10-2 0,-5 0 0,-6-1 0,-1-2 0,-2-2 0,-2-2 0,-3 0 0,-1 0 0,-2 0 0,-2 0 0,0 0 0,0 0 0,5 0 0,-9 0 0,7 0 0,-5 0 0,3 0 0,2 0 0,0 0 0,1 0 0,-1 1 0,1 2 0,0-1 0,-3 0 0,-2 2 0,-2-3 0,0 3 0,-1 0 0,-1-1 0,2 3 0,-3-4 0,2 2 0,-2-1 0,4 1 0,-1 0 0,3 2 0,-1 1 0,0-1 0,-1 0 0,2-1 0,-1-1 0,-1 1 0,1 0 0,0-1 0,2 2 0,-2-2 0,0 1 0,2-1 0,-7 0 0,6 0 0,-6 0 0,2 0 0,-1 2 0,-1-2 0,-5 1 0,1-1 0,-19-2 0,3 0 0,-15-2 0,14 0 0,-7 0 0,5 0 0,-8 0 0,-2 0 0,-3 0 0,-1 0 0,-1-5 0,-1-3 0,0 0 0,3-5 0,4 1 0,3 0 0,-2-2 0,12 7 0,-3-3 0,6 4 0,2 1 0,-2 0 0,6 1 0,-4-1 0,5-1 0,-3 1 0,4-3 0,0 2 0,0-1 0,0-1 0,2-1 0,4-1 0,4-3 0,4-3 0,4-4 0,5-3 0,5 0 0,6-2 0,7 2 0,5-6 0,8-3 0,-25 15 0,-2-1 0,25-17 0,-3 4 0,-10 4 0,-8 4 0,-2 6 0,-4 2 0,0 2 0,0 4 0,-2 0 0,-4-1 0,-2 3 0,1 1 0,-2 0 0,-1 1 0,0 2 0,-2 0 0,0 2 0,0 0 0,0-2 0,3 0 0,1 1 0,2 2 0,5 0 0,4-1 0,6 0 0,1-2 0,2-1 0,-2 1 0,1-2 0,1 0 0,1-3 0,0 1 0,-3 1 0,1 2 0,-2 0 0,0 1 0,-2 0 0,4 1 0,5 2 0,3 0 0,0 0 0,1 0 0,-1 0 0,-3 0 0,2 0 0,-3 0 0,-1 0 0,-3 0 0,-4 0 0,-1 2 0,-3 1 0,1-1 0,-5 0 0,-1 1 0,-4-1 0,-4 0 0,-6 1 0,-4-3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0:50:43.8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24575,'2'4'0,"-2"0"0,2 0 0,0-2 0,-2 1 0,4-1 0,-4 2 0,4 0 0,-4 0 0,3 0 0,0 0 0,-1-1 0,-1 1 0,1-2 0,-1 2 0,2-2 0,-3 2 0,4 0 0,-4 0 0,2-1 0,0 0 0,-2 0 0,4-1 0,-4 2 0,4 0 0,-4 0 0,3-2 0,-2 1 0,1 0 0,-1-1 0,0 1 0,2-1 0,-1 2 0,0 0 0,2 0 0,-4 0 0,4-2 0,-4 1 0,4-2 0,-4 2 0,3-1 0,-2 2 0,2 0 0,-2 0 0,2-2 0,-1 1 0,0 0 0,2 0 0,-2 1 0,2 0 0,0 0 0,-2 0 0,1 0 0,-1-2 0,1 1 0,0-1 0,-1 2 0,2-2 0,-2 2 0,2-2 0,-2 0 0,0 2 0,1-2 0,-1 2 0,2-1 0,0 1 0,0 0 0,0 0 0,0-2 0,0 2 0,-2-2 0,1 2 0,-1-2 0,2 1 0,0-1 0,0 0 0,0 2 0,0-2 0,-1 2 0,1 0 0,0 0 0,0-1 0,0 1 0,0-2 0,0 2 0,-1-2 0,1 0 0,0 2 0,0-4 0,0 2 0,0-1 0,1 2 0,0 0 0,0 0 0,-1-2 0,0 1 0,0-2 0,0 2 0,0-2 0,-1 0 0,1 0 0,0 0 0,0 0 0,0 0 0,0 2 0,0-2 0,-1 2 0,1-2 0,0 0 0,0 0 0,0 0 0,0 0 0,0 0 0,-1 0 0,1 0 0,0 0 0,0-2 0,5 2 0,-4-2 0,5 2 0,-4 0 0,2 0 0,-2 0 0,-1 0 0,-1 0 0,0 0 0,0 0 0,0 0 0,0 0 0,0 0 0,-1 0 0,1 0 0,0 0 0,0 0 0,0 0 0,0 0 0,0 0 0,0 0 0,-1 0 0,1 0 0,0 0 0,0 0 0,0 0 0,0 0 0,0 0 0,-1 0 0,1 0 0,0 0 0,0 0 0,0 0 0,0 0 0,0 0 0,-1 0 0,1 0 0,0 0 0,0 0 0,0 0 0,0 0 0,0 0 0,-1 0 0,1 0 0,0 0 0,0 0 0,0 0 0,0 0 0,0 0 0,-1 0 0,1 0 0,0 0 0,0 0 0,0 0 0,0 0 0,0 0 0,-1 0 0,1 0 0,0-2 0,0 2 0,0-2 0,0 2 0,0 0 0,-1 0 0,1-1 0,0 0 0,0-1 0,0 2 0,0 0 0,0 0 0,-2-1 0,1 0 0,-1 0 0,2 1 0,0-2 0,0 1 0,0-2 0,0 3 0,0-4 0,-1 4 0,1-2 0,0 0 0,0 2 0,0-2 0,0 0 0,0 2 0,-1-3 0,1 2 0,0-2 0,0 2 0,0-2 0,0 1 0,0 0 0,-1-2 0,1 4 0,0-2 0,0 0 0,0 0 0,0 0 0,-2-1 0,1 2 0,-1-2 0,2 1 0,0-1 0,0 2 0,0-1 0,0 0 0,0-2 0,-1 2 0,1-2 0,0 4 0,0-3 0,0 2 0,-2-2 0,1 2 0,0-2 0,0 1 0,1 0 0,-2-2 0,2 4 0,-2-2 0,0 0 0,2 2 0,-4-4 0,3 4 0,-2-3 0,2 2 0,-2-2 0,2 2 0,-2-2 0,2 1 0,-1 0 0,0-2 0,2 4 0,-4-4 0,2 2 0,0 0 0,0-1 0,0 0 0,1 1 0,-2-1 0,2 1 0,-1-2 0,1 0 0,0 2 0,-3-2 0,4 4 0,-4-3 0,4 0 0,-2 0 0,0-1 0,1 2 0,-2-2 0,2 4 0,-2-4 0,2 4 0,-2-4 0,2 4 0,-3-3 0,4 2 0,-4-2 0,4 2 0,-4-2 0,4 1 0,-4-2 0,3 2 0,-2-2 0,2 2 0,-2-2 0,2 0 0,-2 0 0,2 1 0,-3-1 0,2 0 0,-2 0 0,0 0 0,0 0 0,0 0 0,0 1 0,0-1 0,0 0 0,0 0 0,0 0 0,0 0 0,0 0 0,0 2 0,0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0:57:42.896"/>
    </inkml:context>
    <inkml:brush xml:id="br0">
      <inkml:brushProperty name="width" value="0.025" units="cm"/>
      <inkml:brushProperty name="height" value="0.025" units="cm"/>
      <inkml:brushProperty name="color" value="#B5C7E7"/>
    </inkml:brush>
  </inkml:definitions>
  <inkml:trace contextRef="#ctx0" brushRef="#br0">30 446 24575,'0'-2'0,"0"0"0,0-1 0,0 1 0,0-1 0,0 1 0,0-1 0,0 1 0,0-1 0,0 1 0,0-1 0,0 1 0,0-1 0,1 1 0,-1-1 0,1 1 0,-1-1 0,0 1 0,1-1 0,0 1 0,0-1 0,0 2 0,-1-1 0,1 1 0,0-1 0,0 0 0,0 3 0,-2 0 0,0 2 0,0 0 0,0 0 0,1-1 0,-2 1 0,1-1 0,0 1 0,0-1 0,1 1 0,-2-1 0,1 1 0,-1-1 0,2 1 0,-1-1 0,0 0 0,0 0 0,-1-1 0,2 2 0,-1-1 0,0 1 0,0-1 0,-1 1 0,2-1 0,-2 0 0,2 1 0,-3-2 0,3 2 0,-2-2 0,2 1 0,-3 0 0,3 0 0,-1-1 0,0 2 0,1-1 0,-3 1 0,3-1 0,-1-1 0,3-3 0,-1-1 0,2 0 0,-3 0 0,1 1 0,1-1 0,-2 1 0,2-1 0,-2 1 0,3-1 0,-3 1 0,1 0 0,0-1 0,-1 1 0,1-1 0,0 1 0,0-1 0,0 1 0,-1-1 0,0 1 0,0-1 0,1 1 0,-1-1 0,1 1 0,-1-1 0,0 1 0,0-1 0,0 1 0,0-1 0,0 1 0,0-1 0,0 1 0,0 0 0,1-1 0,0 1 0,0-1 0,0 1 0,-1-1 0,2 1 0,-1-1 0,1 2 0,-2-1 0,2 0 0,-1 0 0,1 0 0,-1 1 0,1 0 0,0 1 0,-2-2 0,2 1 0,-1-1 0,1 2 0,-1-1 0,0 0 0,2-1 0,-2 0 0,2 0 0,-2 0 0,1 2 0,-2-2 0,3 0 0,-2 1 0,0-1 0,2 0 0,-3 0 0,2 1 0,-2-2 0,3 2 0,-2 0 0,0-2 0,0 2 0,0 0 0,0-1 0,1 1 0,-2-1 0,2 1 0,0-2 0,-1 1 0,1-1 0,0 1 0,0-1 0,0 1 0,0-1 0,-1 2 0,2-1 0,-1 0 0,1 0 0,-1-1 0,1 2 0,-1-1 0,1 2 0,-2-3 0,1 3 0,-1-2 0,2 1 0,-1-1 0,1 0 0,-1 2 0,0-3 0,0 2 0,-1 0 0,1-1 0,0 1 0,-1 0 0,1 0 0,0 1 0,-2-2 0,2 1 0,-1-1 0,1 2 0,-1-1 0,2 0 0,-1 0 0,1-1 0,-1 1 0,1-1 0,-1 0 0,1 2 0,-2-2 0,1 1 0,-1-1 0,2 2 0,-2-2 0,2 1 0,-3-1 0,2 2 0,-1-2 0,2 2 0,-2-3 0,1 3 0,-1-2 0,1 0 0,-1 1 0,2-1 0,-2 0 0,1 1 0,-1-1 0,1 2 0,-2-3 0,0 3 0,-1 0 0,-2 0 0,1 3 0,-1-3 0,2 2 0,-1-2 0,0 3 0,0-3 0,1 2 0,-2-2 0,2 1 0,0 1 0,-2-2 0,2 2 0,0-1 0,-2 1 0,2 0 0,-1-1 0,-1 1 0,1 0 0,-1-2 0,1 2 0,-1-1 0,1 1 0,-1-1 0,1 1 0,0 0 0,0-2 0,1 2 0,-2-1 0,2 1 0,-1-2 0,0 2 0,1 0 0,-1 0 0,0 1 0,0-2 0,1 1 0,-2-2 0,3 3 0,-2-2 0,0 2 0,0-1 0,0 0 0,-1 1 0,1-1 0,-1 0 0,2 0 0,-1-1 0,0 2 0,0-1 0,-1 1 0,2-1 0,-1 1 0,0-2 0,1 1 0,-1-1 0,1 1 0,0-3 0,3 1 0,0-3 0,2 1 0,-2-1 0,1 1 0,-1-1 0,1 1 0,-1-1 0,1 1 0,-1-1 0,1 1 0,-2-1 0,1 2 0,-1-1 0,2 2 0,-2-3 0,2 2 0,-2 0 0,0-2 0,1 3 0,0-2 0,0 1 0,0-2 0,0 2 0,-1-1 0,2 0 0,-1 0 0,1-1 0,-1 1 0,1-1 0,-1 2 0,1-1 0,-1 0 0,1 0 0,-1-1 0,1 1 0,-1 1 0,0-2 0,1 2 0,-1-2 0,1 2 0,-1-1 0,0 0 0,0 1 0,-1-1 0,2 1 0,-1-2 0,1 2 0,-2-2 0,1 3 0,-1-2 0,1 2 0,-1-2 0,2 0 0,-3 1 0,0 0 0,-3 1 0,1 0 0,-1 0 0,2 1 0,-1 0 0,0 2 0,0-1 0,-1 1 0,1-1 0,-1 1 0,1-1 0,1 0 0,-2 0 0,3 0 0,-2-2 0,0 3 0,0-3 0,1 2 0,-2-1 0,2 1 0,-1 0 0,-1-1 0,1 1 0,0 0 0,0-2 0,2 2 0,-2-1 0,1 1 0,-1-2 0,1 2 0,-2 0 0,1 0 0,-1 0 0,2 0 0,-1-1 0,0 2 0,0-1 0,-1 0 0,2 0 0,-1-1 0,0 2 0,0-1 0,1 1 0,-2-2 0,3 1 0,-2-1 0,1 2 0,-2-1 0,1 0 0,-1 0 0,1-2 0,0 2 0,0 0 0,1 0 0,-2 1 0,1-1 0,0 1 0,0-1 0,1 1 0,-1-1 0,0 1 0,2-1 0,-2 1 0,1-1 0,-1 1 0,1-1 0,-1 1 0,0-1 0,2 0 0,-1-1 0,3-3 0,-1 0 0,2-2 0,-2 2 0,2-1 0,-1 1 0,1-1 0,-2 1 0,1-1 0,0 1 0,0-1 0,1 1 0,-1-1 0,1 2 0,-1-1 0,1 0 0,-2 0 0,1 0 0,0 0 0,0 2 0,0-2 0,1 2 0,-2-3 0,2 2 0,-2-2 0,1 1 0,1 0 0,-1 0 0,1 0 0,-1 2 0,1-3 0,-1 2 0,1-1 0,-1-1 0,1 1 0,-2-1 0,1 1 0,0-1 0,0 1 0,1-1 0,-1 1 0,1-1 0,-1 1 0,0-1 0,1 1 0,-1-1 0,1 1 0,-1-1 0,1 1 0,-1-1 0,1 1 0,-1 0 0,1-1 0,-1 1 0,1-1 0,-1 1 0,1-1 0,-2 1 0,1-1 0,0 1 0,0-1 0,0 1 0,0-1 0,-2 1 0,0 0 0,-1 2 0,-2 2 0,1 0 0,-1 1 0,1-1 0,-1 1 0,1-1 0,-1 1 0,1-1 0,0 1 0,0-1 0,2 1 0,-2-1 0,0 1 0,0-1 0,-1 0 0,1 1 0,-1-1 0,1 1 0,-1-1 0,1 1 0,0-2 0,-1 1 0,2 0 0,-2 0 0,2 1 0,-1-1 0,-1 1 0,1-1 0,-1 1 0,1-1 0,0 1 0,0-2 0,2 1 0,-2 0 0,0 0 0,0-1 0,0 2 0,1-2 0,0 0 0,1 2 0,-2-2 0,0 1 0,0 1 0,1-1 0,-2 1 0,2-1 0,-2 1 0,2-1 0,-1 1 0,2-1 0,-1 1 0,-1-1 0,1 0 0,0 0 0,-2-1 0,3 2 0,-2-1 0,2 1 0,-2-1 0,1 1 0,0-3 0,1-2 0,0 0 0,0-2 0,0 2 0,0-1 0,0 1 0,0-1 0,0 1 0,1-1 0,0 1 0,0-1 0,-1 1 0,0-1 0,1 2 0,-1-1 0,1 0 0,0 0 0,1-1 0,-1 1 0,0 0 0,0 0 0,-1 0 0,3 1 0,-3-2 0,2 1 0,-1-1 0,1 1 0,0-1 0,-1 1 0,2-1 0,-1 1 0,1-1 0,-1 1 0,1-1 0,-1 1 0,1-1 0,-1 1 0,1-1 0,-1 1 0,1-1 0,-1 1 0,0-1 0,0 1 0,-1 1 0,0-2 0,2 2 0,-2 0 0,2-2 0,-1 3 0,-1-2 0,2 2 0,-2-2 0,0 0 0,2 1 0,-2-1 0,1 1 0,0-1 0,0 2 0,-1-2 0,2 0 0,-1 0 0,1 0 0,-1 0 0,1 2 0,-1-2 0,1 1 0,-2-1 0,1 1 0,0-1 0,0 0 0,1 2 0,-1-2 0,1 2 0,-1-3 0,1 3 0,-1-2 0,0 2 0,1-2 0,-1 1 0,1 0 0,-1 0 0,1-2 0,-1 3 0,1-2 0,-1 1 0,1-1 0,-1 0 0,1 2 0,-1-2 0,1 1 0,-1 0 0,0 0 0,0 1 0,-1-2 0,2 1 0,-1 0 0,1 0 0,-1 1 0,0-2 0,1 1 0,-1 0 0,1 1 0,-1 0 0,1 0 0,-1-1 0,1 1 0,-1-2 0,1 1 0,-1 0 0,1 0 0,-1 1 0,1-1 0,-2 0 0,1 0 0,0 0 0,0 1 0,1 0 0,-1-1 0,1 1 0,-1-2 0,1 0 0,-1 1 0,0 0 0,1 1 0,-1-1 0,1 1 0,-1-2 0,1 1 0,-1 1 0,1-1 0,-1 0 0,1 1 0,-1-2 0,2 1 0,-1 1 0,0-1 0,0 1 0,-1 0 0,1 0 0,-1 0 0,2-1 0,-2 1 0,2-1 0,-2-1 0,1 2 0,-1-1 0,1 1 0,-1-1 0,1 1 0,-1-3 0,1 2 0,-1 0 0,1 0 0,-1-1 0,1 2 0,-1-1 0,1 0 0,-1 1 0,1-2 0,-1 1 0,-1-1 0,2 2 0,-2-1 0,2 0 0,-1 0 0,0-1 0,1 1 0,-1-1 0,1 0 0,-1 2 0,1-1 0,-1 0 0,1 0 0,-1-1 0,1 2 0,-1-2 0,1 1 0,-1 0 0,1 0 0,-1 1 0,1-1 0,-1 1 0,1-1 0,-1 0 0,1 0 0,-1 0 0,0 1 0,1-2 0,-1 2 0,1-3 0,-1 3 0,1-1 0,-1 0 0,1 1 0,-1-2 0,2 1 0,-1 0 0,1 0 0,0-2 0,0 3 0,0-1 0,-2 0 0,1 1 0,-1-3 0,2 3 0,-2-2 0,2 2 0,-2-1 0,1 1 0,-1 0 0,0-1 0,0 0 0,0-1 0,1 2 0,1-2 0,-2 1 0,1 0 0,-1 1 0,1-1 0,-1 1 0,1-2 0,-1 1 0,1-1 0,-1 2 0,1-1 0,-1 0 0,0 0 0,1 0 0,-1 0 0,1 1 0,-1-1 0,1 1 0,-1-1 0,2 0 0,-1-1 0,0 2 0,0-1 0,-1 0 0,1 0 0,0 0 0,0 0 0,1 1 0,-2-2 0,1 2 0,-1-2 0,2 0 0,-1 1 0,2-3 0,0 2 0,0-1 0,-1 1 0,0 0 0,-2 0 0,1 2 0,-3-1 0,-1 1 0,-2 0 0,-1 0 0,2 0 0,-1 0 0,1 0 0,-1 0 0,1 0 0,-1 0 0,1 1 0,-1-1 0,1 2 0,-1-2 0,1 2 0,0-1 0,-1 0 0,1 0 0,-1 1 0,1-1 0,-1-1 0,1 1 0,-1 0 0,1 0 0,-1 1 0,1-1 0,-1 0 0,1-1 0,-1 1 0,1 1 0,-1-2 0,1 2 0,-1-1 0,1 1 0,-1 0 0,1-2 0,0 2 0,-1-1 0,1 0 0,-1 0 0,1-1 0,-1 1 0,1-1 0,-1 1 0,1 0 0,0 1 0,0-2 0,1 1 0,-2 0 0,1 0 0,-1 0 0,1 0 0,-1-1 0,1 1 0,-1 0 0,1 0 0,-1 0 0,1 0 0,0-1 0,-1 1 0,1 0 0,-1 0 0,1 0 0,-1 0 0,1-1 0,-1 2 0,1-2 0,-2 2 0,1-1 0,0-1 0,0 1 0,1 0 0,-1-1 0,1 2 0,-1-1 0,1-1 0,-1 1 0,1 0 0,-1-1 0,1 1 0,0-1 0,-1 2 0,1-2 0,-1 1 0,0 0 0,0 0 0,-1 1 0,2-1 0,-1 0 0,1-1 0,-1 2 0,1-1 0,-1 0 0,1 0 0,-2 0 0,2 1 0,-3 0 0,2-2 0,0 2 0,0 0 0,-1 0 0,2 0 0,-2-1 0,2-1 0,-1 1 0,1-1 0,-1 2 0,1-1 0,-1 1 0,1-2 0,-2 2 0,1-1 0,0 1 0,0-2 0,1 2 0,-1 0 0,0 0 0,0-1 0,0 2 0,0-3 0,1 2 0,-1-2 0,1 3 0,-1-3 0,1 2 0,-1-2 0,1 3 0,-1-2 0,1 1 0,-1 1 0,1-2 0,-1 1 0,1-1 0,-2 2 0,2-1 0,-2 1 0,1-1 0,1 0 0,0-1 0,-1 2 0,1-1 0,-1 1 0,1-1 0,-1 1 0,1-1 0,-1 1 0,1-1 0,-1 1 0,1-1 0,-1-1 0,2 2 0,-1-2 0,0 1 0,0 1 0,-1-1 0,1 0 0,-1 0 0,1-2 0,-1 2 0,2 0 0,-1-1 0,0 1 0,1 0 0,-1 0 0,2 1 0,-3-2 0,2 1 0,0 0 0,0 0 0,-1 0 0,2 0 0,-2-1 0,1 0 0,-1 2 0,0-2 0,2 2 0,-2-1 0,1 0 0,-1 0 0,3-1 0,0-1 0,5 0 0,2-1 0,1-1 0,1 0 0,-1-1 0,1 2 0,-1-3 0,0 1 0,5-1 0,-4 3 0,3-3 0,-4 2 0,-1 1 0,-2-2 0,-1 3 0,-3-1 0,2 1 0,-3-1 0,1 0 0,0 0 0,0 1 0,1 0 0,-1 0 0,1 0 0,-1 0 0,2 0 0,-1 0 0,0 0 0,0-1 0,0 1 0,3-3 0,-1 3 0,4-3 0,-1 3 0,1-1 0,1 1 0,-4 0 0,0-2 0,-4 2 0,1-1 0,-1 1 0,1 0 0,-1 0 0,1 0 0,-1-1 0,1 1 0,-1-1 0,1 1 0,-1-1 0,1 0 0,-1 0 0,2 0 0,-2 1 0,2-1 0,-2 1 0,2 0 0,0-1 0,1-1 0,2 1 0,0-2 0,3 2 0,-1-3 0,4 3 0,-2-2 0,2 1 0,-4-1 0,-1 1 0,-3 1 0,-1 1 0,-3-1 0,1 0 0,-2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0:57:57.255"/>
    </inkml:context>
    <inkml:brush xml:id="br0">
      <inkml:brushProperty name="width" value="0.025" units="cm"/>
      <inkml:brushProperty name="height" value="0.025" units="cm"/>
      <inkml:brushProperty name="color" value="#B5C7E7"/>
    </inkml:brush>
  </inkml:definitions>
  <inkml:trace contextRef="#ctx0" brushRef="#br0">786 0 24575,'-3'3'0,"1"-2"0,0 1 0,0-1 0,2 2 0,-2-2 0,2 2 0,-3-2 0,3 1 0,-2 1 0,2-1 0,-3 0 0,3 0 0,-1-1 0,1 2 0,-1-1 0,0 0 0,-1 0 0,0-2 0,2 2 0,-3 0 0,2 0 0,-1 0 0,0 0 0,0-1 0,1 2 0,-1-1 0,0-1 0,2 2 0,-2-2 0,1 2 0,-1-2 0,2 1 0,-1-1 0,0 2 0,0-1 0,-1 0 0,2 0 0,-2-1 0,0 2 0,0-1 0,-1 0 0,2 0 0,-1-2 0,2 2 0,-3 0 0,2-1 0,0 1 0,-2-1 0,2 1 0,-1-1 0,-1 1 0,1 0 0,-1-2 0,2 2 0,-1 0 0,0-1 0,0 0 0,0 0 0,0-1 0,1 3 0,-2-2 0,1 2 0,-1-1 0,1 0 0,0 1 0,0-2 0,1 2 0,-2-3 0,1 2 0,-1-2 0,1 3 0,-1-2 0,1 0 0,-1 0 0,2 0 0,-1 0 0,1 1 0,-2-2 0,2 2 0,-2-1 0,2 0 0,-1 0 0,-1-1 0,1 1 0,0 0 0,0 0 0,2 1 0,-2-2 0,0 2 0,0-1 0,0 1 0,-1-1 0,1 2 0,-1-2 0,0 1 0,1-1 0,-1 0 0,2 0 0,-1-1 0,0 2 0,0 0 0,0-1 0,-1 0 0,1 0 0,-1-1 0,1 2 0,-1-2 0,2 1 0,-1-1 0,0 1 0,0 0 0,-1-1 0,1 1 0,-1 1 0,1-2 0,-1 1 0,1-1 0,-1 0 0,2 1 0,-1-1 0,0 1 0,0-1 0,-1 0 0,2 2 0,-1-2 0,1 1 0,-2-1 0,1 1 0,-1-1 0,1 1 0,-1-1 0,1 0 0,-1 1 0,1 0 0,-1 0 0,1-1 0,-1 0 0,1 1 0,-1-1 0,1 1 0,-1 0 0,1 0 0,-1 0 0,1 0 0,-2-1 0,2 1 0,-2 0 0,2 0 0,-1 0 0,2 0 0,-2-1 0,1 2 0,-1 0 0,0 0 0,0 0 0,1 0 0,-1-1 0,1 1 0,-1 0 0,1-2 0,-1 2 0,1 0 0,-1-1 0,1 1 0,-1 0 0,1-1 0,-1 1 0,1-2 0,1 3 0,-2-3 0,2 2 0,-1-2 0,-1 1 0,1 1 0,-1-1 0,1 1 0,1-1 0,3-2 0,0-1 0,2 1 0,-3-2 0,2 3 0,-2-1 0,2 0 0,-1 1 0,-1-3 0,2 3 0,-2-1 0,1 1 0,0-1 0,0 1 0,-1-1 0,2-1 0,-1 2 0,1-1 0,-2 0 0,1 1 0,0-1 0,0 1 0,1-2 0,-1 2 0,1-2 0,-1 2 0,1-2 0,-1 1 0,1 0 0,-2 0 0,1 1 0,0-1 0,0 0 0,0 0 0,1 0 0,-1 0 0,1 1 0,-1-1 0,1 1 0,-1 0 0,1-1 0,-1 0 0,1 0 0,-1 0 0,1 1 0,-1-1 0,1 1 0,-1 0 0,1 0 0,-1 0 0,1 0 0,-3 0 0,0 1 0,-3-1 0,1 2 0,-1-1 0,1 0 0,-1 0 0,1-1 0,-1 1 0,1 0 0,-1 0 0,1 0 0,-1-1 0,1 0 0,-1 0 0,1 0 0,-1 0 0,1 1 0,-1-1 0,1 1 0,0 0 0,-1 0 0,1 1 0,-1-2 0,2 2 0,-1-2 0,0 3 0,0-3 0,-1 2 0,1-2 0,-1 2 0,1-1 0,-1-1 0,1 1 0,-1 0 0,1-1 0,-1 3 0,1-3 0,-1 2 0,0-2 0,0 1 0,0 1 0,0-2 0,1 1 0,-1-1 0,1 1 0,-1-1 0,0 1 0,0-1 0,-1 1 0,2 0 0,-1 0 0,1-1 0,0 1 0,0-1 0,1 1 0,-2 0 0,1 0 0,-1 0 0,2 0 0,-1-1 0,0 1 0,0 0 0,-1 0 0,1 1 0,0-1 0,-1 1 0,1 0 0,-1-2 0,1 2 0,-1 0 0,1-1 0,-1 1 0,1-1 0,-1 0 0,1 0 0,-1-1 0,1 1 0,-1 0 0,1-1 0,-1 3 0,1-3 0,-1 2 0,1-2 0,-1 3 0,1-2 0,0 2 0,-1-2 0,1 0 0,-1 0 0,1-1 0,-1 3 0,1-3 0,-1 1 0,2 0 0,-1 0 0,0 1 0,0 0 0,0-1 0,2 1 0,1 0 0,1-2 0,-1 1 0,2-1 0,-1 0 0,1 0 0,-1 0 0,1 0 0,-1 0 0,1-1 0,-1 1 0,1-1 0,-1 1 0,0-1 0,1-1 0,-1 0 0,1 1 0,-2-2 0,1 3 0,0-2 0,0 0 0,2 0 0,-1 0 0,0-1 0,0 1 0,-1 0 0,1 1 0,-2 0 0,1 1 0,0-1 0,0-1 0,1 1 0,-1 0 0,1-1 0,-1 1 0,0-1 0,1 2 0,-1-2 0,1 0 0,-1 1 0,0-1 0,0 1 0,-1 0 0,2 1 0,-1-1 0,1 1 0,-1-1 0,1 0 0,-1 0 0,0-1 0,0 2 0,-1-1 0,2 1 0,-1 0 0,1-1 0,-1 0 0,1-1 0,-1 2 0,1-1 0,0 0 0,0-1 0,0 1 0,1-1 0,0 0 0,1 0 0,0-1 0,-1 2 0,-1 0 0,0 0 0,-1 1 0,-2-1 0,-1 2 0,-1 0 0,-1 0 0,2 2 0,-2-3 0,1 2 0,-1-2 0,1 3 0,-1-2 0,1 0 0,-1 1 0,1-1 0,-1 1 0,1-1 0,-1 2 0,1-1 0,0 1 0,-1-2 0,1 1 0,-1 0 0,-1 0 0,2 1 0,-3-1 0,2 0 0,0 0 0,0-2 0,1 2 0,-1-2 0,1 2 0,-1-1 0,1-1 0,-1 1 0,1 0 0,-1-1 0,1 2 0,-1-1 0,1-1 0,0 1 0,-1-1 0,1 1 0,-1-1 0,1 2 0,-1-2 0,1 0 0,-1 0 0,1 1 0,-1-1 0,1 1 0,-2-1 0,1 0 0,0 0 0,-1 0 0,2 0 0,-2 0 0,1 0 0,1 0 0,0 0 0,-1 0 0,1 0 0,-1 0 0,1 0 0,-1 1 0,0-1 0,0 3 0,-1-3 0,2 2 0,-1-1 0,1 1 0,-1-1 0,1 0 0,-1-1 0,1 2 0,-1-1 0,1 1 0,-1-1 0,1 1 0,-1-1 0,1-1 0,0 1 0,-1-1 0,1 2 0,-1-1 0,1 1 0,-1-2 0,1 2 0,-1-1 0,1 1 0,-1-2 0,1 1 0,0 0 0,0 0 0,1 0 0,-2-1 0,1 1 0,-1-1 0,1 2 0,-1-1 0,1 1 0,-1-2 0,1 2 0,0-2 0,-1 2 0,1-1 0,-1-1 0,1 2 0,-1 0 0,1-1 0,-1 1 0,1-1 0,-1 1 0,2 0 0,0-1 0,2 1 0,0-1 0,2-1 0,-1 0 0,1 0 0,-1-1 0,1 1 0,-1-2 0,1 1 0,-1 0 0,1 0 0,-1-2 0,0 3 0,1-2 0,-1 2 0,1-3 0,-1 3 0,1-2 0,-1 1 0,1-1 0,-1 0 0,1 2 0,-1-1 0,1 0 0,-1-1 0,1 0 0,-1 0 0,1 0 0,-1 2 0,1-2 0,-1 1 0,1-1 0,-1 1 0,0-1 0,1 0 0,-1 2 0,1-2 0,-1 0 0,1 1 0,-1 0 0,1 0 0,-1 0 0,1 0 0,-1 0 0,1 1 0,-1-1 0,1 1 0,-3 1 0,0 0 0,-3 2 0,1-1 0,-1 1 0,1-1 0,0 1 0,0-2 0,2 1 0,-2-1 0,0 1 0,0-2 0,1 2 0,-2 0 0,2 0 0,-2 0 0,1-1 0,1 0 0,-2-1 0,2 1 0,0 0 0,-2-1 0,2 3 0,-1-3 0,-1 2 0,1-2 0,0 3 0,0-3 0,1 2 0,-2-2 0,1 1 0,-1 1 0,1-1 0,-1 0 0,1 2 0,-1-3 0,1 2 0,-1-2 0,1 2 0,-1-1 0,1 0 0,-1-1 0,1 0 0,0 1 0,-1-1 0,1 1 0,-1-1 0,1 1 0,-1 0 0,1 1 0,-1-2 0,1 1 0,-1-1 0,1 0 0,-1 0 0,1 0 0,-1 1 0,1 0 0,-1 0 0,1-1 0,-1 0 0,1 0 0,-1 0 0,1 0 0,0 1 0,-1-1 0,1 1 0,-1-1 0,1 0 0,-1 0 0,1 0 0,-1 0 0,1 1 0,-1 0 0,1 0 0,-1 0 0,1-1 0,-1 1 0,1 0 0,-1 0 0,1 1 0,-1-2 0,1 2 0,-1 0 0,1-1 0,-1 1 0,1 0 0,0 0 0,-1 1 0,1-1 0,-1 0 0,1 1 0,-2-1 0,1 1 0,0-1 0,0 0 0,1-1 0,-1-1 0,2 1 0,-1-1 0,0 2 0,0 0 0,-1 0 0,1 1 0,-1-2 0,1 1 0,-1 0 0,1-1 0,0 1 0,-1-1 0,1 1 0,-1-2 0,2 2 0,-2-1 0,2 0 0,0 0 0,-1-1 0,1 2 0,-1-1 0,1 1 0,-2-2 0,1 2 0,-1 0 0,2 0 0,-1-1 0,0 2 0,0-2 0,-1 1 0,1 0 0,0 0 0,0-2 0,1 3 0,-2-2 0,1 1 0,-1 1 0,1-1 0,0 1 0,-1-1 0,1 1 0,1-2 0,2-1 0,1-1 0,1-2 0,-1 1 0,0-1 0,1 1 0,-1-1 0,1 2 0,-1-1 0,1 2 0,-1-3 0,1 2 0,-1-2 0,1 2 0,-1-1 0,1 2 0,-1-3 0,1 2 0,-1 0 0,1-2 0,-1 3 0,1-2 0,-1 1 0,1-1 0,-2 0 0,1 2 0,0-2 0,0 0 0,0 1 0,1-1 0,-1 0 0,1 0 0,-1-1 0,2 0 0,-1 1 0,0-1 0,-1 1 0,0 1 0,-1-1 0,2 2 0,-1-3 0,1 2 0,-1-2 0,1 2 0,-1-1 0,1 0 0,-1 1 0,1 0 0,-1 0 0,0 1 0,1-1 0,-1-1 0,1 2 0,-1-1 0,1 0 0,-1 0 0,2-1 0,-1 0 0,0 2 0,0-1 0,-1 1 0,4 0 0,0 0 0,2 0 0,1 0 0,-2 0 0,3 0 0,-3 0 0,-1 0 0,-3 0 0,-2 0 0,-4 0 0,0 0 0,-1 0 0,1 0 0,1-1 0,-1 0 0,1 0 0,-1 1 0,1 0 0,-1 0 0,1 0 0,-1 0 0,1 0 0,-1 0 0,1-1 0,0 1 0,1-1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0:58:47.857"/>
    </inkml:context>
    <inkml:brush xml:id="br0">
      <inkml:brushProperty name="width" value="0.05" units="cm"/>
      <inkml:brushProperty name="height" value="0.05" units="cm"/>
      <inkml:brushProperty name="color" value="#B5C7E7"/>
    </inkml:brush>
  </inkml:definitions>
  <inkml:trace contextRef="#ctx0" brushRef="#br0">121 349 24575,'-4'3'0,"-1"0"0,2 0 0,0 0 0,0 0 0,2-1 0,-2 2 0,-1 1 0,0 0 0,0 0 0,2-1 0,0-1 0,0 0 0,1 1 0,-2-1 0,2 0 0,0 2 0,-2-3 0,2 2 0,0-2 0,-1 1 0,1-1 0,-1 2 0,1-1 0,-2 0 0,2 0 0,-1-1 0,0 1 0,1-1 0,-1 1 0,0-1 0,1 1 0,-1-1 0,1 1 0,0-1 0,0 1 0,1-1 0,-1 0 0,0 0 0,-1-1 0,0-1 0,-1-1 0,1-1 0,-1 0 0,1 0 0,1-1 0,-2 1 0,2-1 0,-1 1 0,-1-1 0,2 1 0,0-1 0,0 2 0,0-1 0,0 0 0,0 0 0,1-1 0,-2 1 0,0-1 0,1 1 0,-1-1 0,1 1 0,0-1 0,0 1 0,1-1 0,-1 1 0,1 0 0,0-1 0,-1-1 0,0 2 0,1-2 0,2 2 0,0-1 0,1 1 0,-1-1 0,1 2 0,-1-1 0,1 0 0,-1 0 0,1-1 0,-1 1 0,1-1 0,0 1 0,1-1 0,0 1 0,-1-1 0,0 2 0,-1-1 0,1 0 0,-1 1 0,2-1 0,-1 2 0,0-1 0,0-1 0,-1 1 0,1-1 0,-1 0 0,1 0 0,-1 2 0,1-2 0,-1 1 0,0 0 0,0 0 0,0 1 0,-1-1 0,2 0 0,-1-1 0,1 0 0,-1 0 0,1 0 0,-1 2 0,1-2 0,-1 1 0,1-1 0,-1 2 0,1-2 0,-1 0 0,1 1 0,-1 0 0,0 0 0,0-1 0,-1 1 0,2-1 0,-1 2 0,-1 0 0,1 1 0,-4 1 0,1 1 0,-1-1 0,-1 2 0,1-1 0,-1 0 0,1 0 0,-1-1 0,1 1 0,-1-1 0,1 1 0,0-1 0,0 1 0,1-1 0,-1 1 0,0-1 0,1 0 0,-2 1 0,2-1 0,-1 1 0,2-1 0,-2 1 0,1-1 0,1 1 0,-2-1 0,0 1 0,1-1 0,-1 0 0,2 0 0,-3-1 0,3 2 0,-2-1 0,1 1 0,-2 0 0,1 0 0,-1 1 0,1-2 0,0 1 0,0-1 0,1-1 0,-2 2 0,2-2 0,-1 1 0,0 1 0,0-2 0,0 1 0,2-1 0,2 1 0,0-2 0,1 1 0,-1-2 0,1 1 0,-1-2 0,1 0 0,-1 0 0,1-1 0,-1 1 0,1-1 0,-1 1 0,0 0 0,1-1 0,-1 1 0,1 0 0,-1 0 0,1 1 0,-1-2 0,1 1 0,0-2 0,0 1 0,1 0 0,-2 0 0,1 1 0,-1-1 0,1 1 0,-1-1 0,1 1 0,0-1 0,0 1 0,1-1 0,-1 1 0,0-1 0,2 0 0,-3 0 0,2 0 0,-2 0 0,1 1 0,-1-1 0,1 1 0,-1-1 0,1 2 0,-1-1 0,1 1 0,-1-1 0,1 1 0,-2-2 0,1 1 0,0 0 0,-1 0 0,1 1 0,0-2 0,0 1 0,0-1 0,1 1 0,-1-1 0,1 1 0,-1 0 0,1-1 0,-1 1 0,1-1 0,-1 1 0,1-1 0,-2 1 0,1-1 0,0 1 0,-1-1 0,1 1 0,0-1 0,0 1 0,0-1 0,-1 1 0,0-1 0,-1 1 0,1-1 0,-1 1 0,0-1 0,0 1 0,-1 1 0,0 0 0,-2 1 0,1 0 0,-1 0 0,1-2 0,-1 2 0,1-1 0,-1 1 0,1 0 0,-1 0 0,1 0 0,-1 1 0,1 1 0,-1 0 0,1 0 0,-1 1 0,1-1 0,0 1 0,-1-1 0,1 1 0,-1-1 0,1 1 0,-1-1 0,1 1 0,-1-1 0,1 1 0,-1-1 0,1 1 0,-1-1 0,2 1 0,-1-1 0,1 1 0,-1-1 0,2 1 0,-2-1 0,1 0 0,-1 1 0,2-1 0,-1 1 0,0-1 0,1 1 0,-2-1 0,1 1 0,1-1 0,-1 1 0,1-1 0,0 1 0,1-3 0,0-1 0,2-2 0,-1-1 0,1 2 0,-1-1 0,1 1 0,-1-1 0,1 1 0,-1-1 0,1 1 0,-1-1 0,0 1 0,-1 0 0,0 0 0,0 0 0,1 1 0,0-1 0,-1 0 0,0 1 0,2-2 0,-2 1 0,0-1 0,2 1 0,-2-1 0,0 1 0,2 0 0,-3 0 0,2 2 0,-2-2 0,3 0 0,-2 0 0,1-1 0,1 1 0,-2-1 0,1 2 0,0-1 0,0 0 0,1 0 0,-1 0 0,1 0 0,-1 0 0,1 1 0,-1-1 0,1 0 0,-1 2 0,1-3 0,-1 3 0,1-2 0,-1 1 0,1-1 0,-1 0 0,0 1 0,1-2 0,-1 2 0,0-1 0,0 1 0,-1-1 0,2 2 0,-3-1 0,-1 0 0,-2 0 0,-1 0 0,2 1 0,-1 0 0,1 0 0,0 0 0,-1 0 0,1 0 0,-1 0 0,1 0 0,-1 0 0,1 0 0,0 1 0,0 0 0,1 1 0,-2-2 0,1 1 0,0 0 0,0 0 0,1 0 0,-2-1 0,1 1 0,-1-1 0,1 2 0,-1-1 0,1 1 0,-1-2 0,1 2 0,-1 0 0,1-1 0,1 1 0,0 0 0,2-1 0,0 0 0,1-1 0,1 0 0,-1 0 0,1 0 0,-1 0 0,1 0 0,-1 0 0,1 0 0,0 0 0,1 0 0,1-1 0,0 0 0,0-1 0,2 0 0,-3 1 0,3-1 0,-3 2 0,1-3 0,2 2 0,-2-1 0,2 0 0,-2 1 0,-1 0 0,1 0 0,-2 1 0,0-1 0,0 1 0,-1-1 0,1 1 0,-1-2 0,2 1 0,-2 1 0,2-2 0,-2 2 0,1-2 0,-1 1 0,1 1 0,-1-1 0,1 1 0,-1-1 0,1 1 0,-1-1 0,1-1 0,-1 2 0,1-2 0,-1 2 0,1-1 0,-1-1 0,1 2 0,-1-2 0,2 1 0,-2-1 0,2 1 0,-2 0 0,1 1 0,-1-1 0,1 0 0,-1 0 0,1 0 0,0 0 0,1 0 0,1-2 0,-1 2 0,1-1 0,-2 1 0,0 0 0,0 0 0,-1 0 0,1-1 0,-1 1 0,0 1 0,1-1 0,-1 1 0,1-1 0,-1 1 0,0-1 0,0 0 0,-7 0 0,3 1 0,-8 0 0,4 2 0,-3-2 0,-1 3 0,3-2 0,1 1 0,2 0 0,2-1 0,-1 0 0,1 0 0,-1-1 0,1 2 0,-1 0 0,1 0 0,-1 1 0,0-2 0,0 1 0,-1-1 0,2 1 0,-1 0 0,1-1 0,0 1 0,-1 0 0,1-2 0,-1 2 0,1 0 0,-1 0 0,3 0 0,2-3 0,4-1 0,1-2 0,2 1 0,-2-1 0,7 0 0,3-2 0,5-1 0,0 2 0,0-3 0,-8 5 0,-3-1 0,-5 3 0,-5-1 0,-1 4 0,-3-1 0,1 1 0,-1 1 0,1-1 0,-1 0 0,0 0 0,-1-1 0,-3 2 0,0 0 0,-3 0 0,1 0 0,-1-1 0,3 1 0,-2-3 0,4 2 0,-1-1 0,2 1 0,0 0 0,0-2 0,2 1 0,-1 0 0,1 0 0,-1 0 0,1-1 0,0 1 0,-1-1 0,1 1 0,-1-1 0,1 0 0,-1 0 0,1 0 0,-2 0 0,0 0 0,-1 0 0,-2 0 0,0 0 0,-1 0 0,1 0 0,4 0 0,-1-1 0,2 1 0,-1-1 0,-1 0 0,2 0 0,-2 0 0,2 1 0,-1 0 0,1-1 0,-1 1 0,1-1 0,0 0 0,1-1 0,1 0 0,1-1 0,0 1 0,1 1 0,-1-2 0,2 2 0,-1-1 0,1-1 0,-1 1 0,2-1 0,-2 1 0,2-1 0,-1 1 0,-1-1 0,0 1 0,1-1 0,-1 2 0,2-1 0,-1 0 0,0 1 0,0-1 0,-1 1 0,1 0 0,-1 1 0,1-1 0,-1 1 0,1-2 0,0 1 0,0 0 0,2 0 0,-1 1 0,0-2 0,1 1 0,-1 0 0,0 1 0,-2 0 0,1 0 0,-1 0 0,1 0 0,-1 0 0,1 0 0,-1 0 0,1 0 0,-1 1 0,1 0 0,-1 0 0,1-1 0,-1 1 0,2-1 0,-2 1 0,3-1 0,-1 0 0,1 1 0,0 0 0,0 0 0,0-1 0,-1 1 0,-1-1 0,0 1 0,-1-1 0,1 0 0,-1 1 0,1 0 0,-1 0 0,1-1 0,-1 0 0,0 0 0,1 0 0,-1 0 0,1 0 0,-1 0 0,1 0 0,-1 0 0,1 0 0,-1 0 0,1 0 0,-1 0 0,1 0 0,-1 0 0,1 0 0,-1 0 0,1 0 0,-1 0 0,1 0 0,0 0 0,1 0 0,0 0 0,-1 0 0,0 0 0,-1-1 0,1 0 0,-1 0 0,1 1 0,-1-1 0,1 1 0,-1-1 0,1 1 0,-1 0 0,1-1 0,-1 0 0,1-1 0,0 2 0,0-2 0,1 1 0,-1-1 0,0 2 0,2-2 0,-2 0 0,1 0 0,1-1 0,-2 1 0,1 0 0,-1-1 0,1 1 0,-2 0 0,1 1 0,-1 0 0,1 0 0,-1-1 0,1 0 0,-1 1 0,1-2 0,-1 1 0,0-1 0,1 1 0,-1 0 0,0 0 0,0 1 0,-1-2 0,2 1 0,-2-1 0,0 1 0,0-1 0,1 2 0,-1-1 0,1 2 0,-1-3 0,1 2 0,-1-1 0,2-1 0,-1 1 0,1 0 0,-2 0 0,0 1 0,0-1 0,0 0 0,1 1 0,-2-2 0,0 2 0,-2 0 0,-1 1 0,-1 0 0,2 0 0,-1 0 0,1 0 0,-1 1 0,1-1 0,-1 2 0,1 0 0,-1-1 0,1 1 0,-1 0 0,1 0 0,-2 1 0,2-1 0,-3 1 0,2-1 0,-3 2 0,2-2 0,-1 2 0,2-2 0,0 1 0,0-1 0,0 1 0,-1-1 0,2 1 0,-1-1 0,1 1 0,-1-2 0,1 1 0,0 0 0,-1 0 0,1 1 0,-1-2 0,1 1 0,-1 0 0,1-1 0,-1 0 0,1-1 0,-1 1 0,1-1 0,-1 2 0,1-1 0,-1-1 0,1 1 0,-1 0 0,1-1 0,-1 3 0,1-3 0,-1 2 0,1-2 0,-1 1 0,1-1 0,0 2 0,-1-2 0,1 1 0,-1 0 0,1-1 0,-1 1 0,1-1 0,-1 0 0,1 1 0,-2 1 0,1-1 0,-1 0 0,0-1 0,0 0 0,0 0 0,2 0 0,-1 0 0,1 0 0,0 0 0,-1 0 0,2 1 0,4-4 0,6 2 0,1-4 0,7 0 0,-3 1 0,4 0 0,-4 0 0,-1 0 0,-7 3 0,0-1 0,-4 2 0,1 0 0,-1 0 0,1 0 0,0 0 0,0 0 0,1 0 0,-2 0 0,1 0 0,-1 0 0,2 0 0,0-1 0,-1 1 0,2-1 0,-2 0 0,2 0 0,-3 0 0,2 1 0,-3-1 0,0 0 0,-2-1 0,0 0 0,-3 2 0,2-1 0,-5 1 0,2 0 0,-3 0 0,0 0 0,-1 0 0,-1 0 0,1 0 0,1 0 0,2 0 0,3-1 0,0 1 0,1 0 0,-2 1 0,0 0 0,0 1 0,0-1 0,1 0 0,-1-1 0,2 1 0,0-1 0,-1 1 0,1-1 0,-1 0 0,1 0 0,-1 0 0,1 0 0,-1 0 0,1 0 0,-1 0 0,1 1 0,-1 1 0,1-1 0,-1 1 0,1-1 0,-1 0 0,1 0 0,-1-1 0,1 1 0,-1 0 0,1 0 0,2 0 0,4 0 0,3-1 0,7 1 0,0-3 0,11 2 0,2-5 0,7 5 0,-1-5 0,-2 2 0,-2-3 0,-7 3 0,-4 1 0,-5 2 0,-7 0 0,0 0 0,-4 0 0,1 0 0,-1-1 0,1 1 0,-1-1 0,1 1 0,-1 0 0,1 0 0,-1 0 0,1 0 0,0 0 0,1 0 0,3 0 0,1 0 0,1 0 0,1 0 0,-1 0 0,4 0 0,-2 0 0,2 0 0,-4 0 0,1 1 0,-3-1 0,0 2 0,-2-2 0,-1 0 0,-1 1 0,0-1 0,-1 1 0,1-2 0,-1 1 0,1-1 0,-1 1 0,1-1 0,-1 0 0,4 0 0,-2 1 0,3 0 0,0 0 0,-1 0 0,0-1 0,-2 1 0,1-1 0,-2 1 0,0-1 0,0 1 0,-1-2 0,1 1 0,0 1 0,0-1 0,2 0 0,1-1 0,-1 1 0,4-2 0,-1 1 0,1-1 0,5-2 0,-4 2 0,4 0 0,-5 0 0,-1 3 0,-1-3 0,-3 3 0,-1-1 0,0 0 0,0-1 0,0 0 0,1 0 0,-2 0 0,1 2 0,-1-2 0,1 1 0,0-1 0,0 1 0,4-1 0,-1 0 0,3 0 0,1-1 0,3-1 0,1 1 0,0-1 0,-3 0 0,-5 3 0,-3-1 0,0 1 0,-1 1 0,2-2 0,-1 1 0,0-2 0,0 2 0,-1 0 0,1 1 0,-1 0 0,1 0 0,-1-2 0,1 2 0,0-1 0,1 1 0,0 0 0,1 0 0,-2 1 0,1 1 0,0-1 0,-2 1 0,1 0 0,-1 0 0,1 0 0,-1 1 0,1-1 0,0 2 0,0-1 0,1 0 0,-2 0 0,1-1 0,-1 1 0,1-1 0,-1 1 0,-1 0 0,1 0 0,-2 1 0,0-2 0,0 1 0,0-1 0,-2 1 0,1-1 0,-1 0 0,-1 1 0,1-1 0,-1 1 0,2-1 0,-1 0 0,6-6 0,-3 3 0,5-4 0,-4 5 0,1-3 0,-1 2 0,1 0 0,-1-2 0,0 2 0,1 0 0,-1-2 0,1 3 0,-1-2 0,1 2 0,-1-1 0,1 1 0,-1 0 0,1 0 0,-1 0 0,1-1 0,-1 0 0,1 0 0,-1 1 0,1-1 0,0 0 0,0-1 0,1 1 0,-4 1 0,-4 1 0,1 1 0,-3 0 0,4 0 0,-1 0 0,1-1 0,-1 2 0,1-1 0,-1 1 0,1-1 0,-1 0 0,1 0 0,-1 0 0,1-1 0,-1 2 0,1-2 0,-1 1 0,1 0 0,0 0 0,-1 0 0,2 0 0,-2-2 0,2 1 0,0 0 0,-1 0 0,1 1 0,-1-2 0,1 2 0,-2 0 0,1 0 0,-1 1 0,2-1 0,-1 0 0,1 0 0,1-2 0,2 1 0,0-1 0,1-1 0,-1 1 0,1-2 0,-1 1 0,1-1 0,-1 1 0,1-2 0,-1 2 0,1-1 0,-2 0 0,1 1 0,-1-1 0,2 0 0,-1 0 0,1 0 0,-2 0 0,1 2 0,-1-2 0,1 0 0,-1 1 0,1-1 0,0 0 0,-1 0 0,2-1 0,-1 1 0,1 0 0,-1-1 0,1 1 0,-1-1 0,1 1 0,-1-1 0,1 1 0,-1-1 0,1 1 0,-1-1 0,0 1 0,1-1 0,-1 1 0,1-1 0,-1 1 0,1 0 0,-1 0 0,1 1 0,-1 0 0,0-2 0,0 3 0,-1-2 0,2 0 0,-2 0 0,0 2 0,-4 2 0,1 1 0,-3 2 0,3-3 0,-1 1 0,1-1 0,-1 1 0,1-1 0,-1 1 0,1-1 0,-1 1 0,1-1 0,0 1 0,-1-1 0,1 1 0,-1-1 0,1 1 0,-1-1 0,1-1 0,-1 2 0,2-2 0,-1 1 0,0 1 0,0-2 0,-1 2 0,1-2 0,-1 1 0,1 1 0,-1-2 0,1 1 0,-1 0 0,1-1 0,-1 1 0,1 0 0,0 0 0,-1 0 0,1 0 0,-1-1 0,1 2 0,-1-2 0,2 1 0,-1-1 0,0 1 0,0-2 0,-1 2 0,1-1 0,-1 1 0,1-2 0,-1 2 0,1 0 0,-1-1 0,1 1 0,-1-2 0,1 3 0,-1-3 0,1 1 0,1 0 0,-2-1 0,2 1 0,-1-1 0,-1 2 0,1-2 0,-1 2 0,1-2 0,-1 1 0,1 1 0,-1-2 0,1 1 0,0 0 0,0-1 0,1 1 0,-2 0 0,1 0 0,-1 0 0,1-1 0,-1 1 0,1-1 0,-1 2 0,1-1 0,-1 1 0,1-2 0,0 1 0,0 0 0,0 0 0,1 0 0,-2-1 0,1 1 0,-1-1 0,1 1 0,0 0 0,0 0 0,0 1 0,-1-1 0,-1 2 0,2-1 0,-1 1 0,0-1 0,0-1 0,-1 2 0,2-3 0,-1 2 0,1-2 0,-1 3 0,1-3 0,0 1 0,-1 0 0,1 0 0,-1 1 0,1 0 0,-1-2 0,1 1 0,-1 1 0,1-1 0,-1 0 0,1 1 0,-1-1 0,1 1 0,-1-2 0,1 1 0,0 0 0,0 0 0,1 0 0,-2-1 0,1 1 0,-1-1 0,1 2 0,0-1 0,-1 0 0,1-1 0,-1 0 0,2 1 0,-1-1 0,0 1 0,0-1 0,-1 0 0,1 0 0,-1 0 0,1 0 0,-1 0 0,1 0 0,-1 0 0,1 0 0,-1 0 0,1 0 0,-1 1 0,1 0 0,-1 0 0,1-1 0,0 0 0,-1 0 0,1 1 0,-1-1 0,1 1 0,-1-1 0,1 0 0,-1 1 0,1 0 0,-1 0 0,1-1 0,-1 0 0,1 1 0,-1-1 0,1 1 0,-1-1 0,1 1 0,-1 0 0,1 0 0,-1 0 0,1-1 0,-1 1 0,1 0 0,0-1 0,-1 3 0,1-2 0,-1 0 0,1 2 0,-1-3 0,1 2 0,-1-2 0,1 3 0,-1-3 0,1 2 0,-1-2 0,1 3 0,-1-2 0,1 1 0,-1 1 0,1-1 0,-1 0 0,1 0 0,-1-2 0,1 2 0,0-1 0,-1 0 0,3-1 0,2-2 0,1 0 0,2-2 0,-3 2 0,1-1 0,-1 1 0,1 1 0,-1-2 0,1 2 0,-1-1 0,1-1 0,0 1 0,1-1 0,0 1 0,1-1 0,-3 2 0,2-1 0,-1 1 0,-1 0 0,-1 0 0,2 1 0,-2-2 0,1 0 0,1 1 0,-3 2 0,0 1 0,-3 1 0,0 0 0,0-1 0,0 1 0,0-1 0,1 1 0,-1-1 0,1 1 0,-1-1 0,1-1 0,0 2 0,0-3 0,1 1 0,-1 0 0,0 0 0,1 2 0,-2-1 0,1 1 0,-1-1 0,1 1 0,-1-1 0,1 1 0,-1-1 0,1 1 0,-1-2 0,1 1 0,0 0 0,-1 0 0,1 1 0,-1-1 0,1 1 0,-1-1 0,1-1 0,-1 1 0,2-1 0,-3 0 0,5 0 0,2-1 0,1-1 0,5-2 0,-1 0 0,1 0 0,0 0 0,1 0 0,-3 0 0,0 0 0,-2 2 0,-1-1 0,1 0 0,-2 1 0,0-1 0,0 1 0,0-1 0,0 2 0,1-2 0,-1 1 0,0 0 0,2 0 0,-3 1 0,3-2 0,-2 0 0,0 1 0,0 0 0,-1 1 0,1-1 0,-1 1 0,1-3 0,-1 3 0,1-2 0,-1 2 0,1-3 0,-1 3 0,-2-1 0,-2 1 0,-1 0 0,-2 0 0,3 0 0,-1 0 0,1 1 0,-1 1 0,-2-1 0,0 1 0,-4 0 0,2 1 0,-3 0 0,-3 1 0,3-1 0,-3 1 0,3-1 0,1 0 0,1-1 0,2 0 0,2-1 0,0 2 0,2-2 0,-1 2 0,1-2 0,-2 0 0,1 1 0,0 0 0,0-1 0,1 1 0,-1 0 0,1-1 0,-1 1 0,1 0 0,-2 0 0,2 1 0,-2-1 0,2 0 0,-1 0 0,1-1 0,-1 2 0,1-2 0,-1 1 0,1-2 0,-1 2 0,1-2 0,-2 1 0,2 0 0,-1 0 0,2 2 0,-2-3 0,1 1 0,-1-1 0,1 1 0,-1-1 0,2 3 0,-1-3 0,0 2 0,0-2 0,-1 1 0,1 1 0,0-2 0,-1 2 0,1-2 0,-1 3 0,1-3 0,-1 2 0,1-2 0,-1 2 0,1-1 0,-1 0 0,0 0 0,0 0 0,-1 2 0,2-2 0,0 1 0,0-1 0,1 0 0,-2-1 0,1 0 0,-1 1 0,1 0 0,0 1 0,-1-1 0,1 0 0,-1-1 0,1 2 0,-1 0 0,1-1 0,-1 0 0,1 0 0,-1 1 0,1-1 0,-1 1 0,1 0 0,-1 0 0,1-1 0,-1 2 0,1-2 0,-1 0 0,1 2 0,-1-3 0,1 2 0,0-1 0,-1 1 0,-1 0 0,2-2 0,-2 2 0,2-1 0,-1 0 0,1 0 0,-1-1 0,1 1 0,-1-1 0,1 1 0,-1 0 0,1 0 0,-1-1 0,1 0 0,-1 0 0,1 1 0,-1-1 0,1 1 0,-1 0 0,1 0 0,0 0 0,-1-1 0,1 1 0,-1-1 0,1 2 0,-1-1 0,1 0 0,-1 0 0,1 0 0,-1 1 0,1-1 0,-1 0 0,1-1 0,-1 1 0,1-1 0,-1 1 0,1 0 0,-1 1 0,1-2 0,-1 2 0,1-2 0,0 3 0,-1-3 0,1 2 0,-1 0 0,2 0 0,-1 0 0,0 1 0,0-2 0,-1 2 0,1-2 0,-1 1 0,1 1 0,-1-1 0,1 1 0,-1-1 0,1 1 0,0-1 0,0 1 0,2-1 0,0 0 0,1-1 0,2-1 0,-1 0 0,2 0 0,0 0 0,3 1 0,0-1 0,3 2 0,-1-2 0,1-2 0,-3 1 0,-1-1 0,-3 0 0,0 2 0,-2-2 0,2 1 0,-2 0 0,1 0 0,2 0 0,-1-1 0,0 1 0,0 1 0,-1-1 0,1 1 0,-1-2 0,1 1 0,-1-1 0,1 2 0,-1-2 0,1 1 0,-1-1 0,1 2 0,-2-2 0,1 0 0,0 0 0,0-1 0,0 2 0,0-1 0,-1 1 0,-1-2 0,0 1 0,0-1 0,0 1 0,0-2 0,0 1 0,0 0 0,0 0 0,-1 1 0,1-2 0,-3 1 0,3 0 0,-1 0 0,1 1 0,0-1 0,0-2 0,0 0 0,0 0 0,0 0 0,0 1 0,0-1 0,0 1 0,0 1 0,0 0 0,0 1 0,0-2 0,0 1 0,0 0 0,0 0 0,0 1 0,-1-1 0,0 2 0,-2 0 0,-1 1 0,2 0 0,-5 1 0,1 1 0,-4 1 0,1 0 0,-1 2 0,1 0 0,-1 1 0,-4 5 0,1-1 0,-6 5 0,5-1 0,-3 0 0,6-4 0,1-2 0,5-3 0,1-2 0,3 0 0,-2 1 0,2-2 0,0 1 0,-2-3 0,4 1 0,1-3 0,3-6 0,1-1 0,2-4 0,2-1 0,1-2 0,1 0 0,1 0 0,-7 6 0,2-1 0,-6 4 0,1 1 0,-1 2 0,-1 2 0,-1 2 0,-2 3 0,1 1 0,-2 5 0,-1 2 0,1 0 0,-1 6 0,1-7 0,-1 3 0,2-6 0,1 2 0,0-4 0,0 0 0,0-2 0,1-1 0,1-1 0,9-7 0,5-4 0,13-9 0,2 1 0,2-1 0,-3 3 0,-6 0 0,-5 5 0,-6 1 0,-7 6 0,-2 0 0,-2 2 0,1-1 0,-1 1 0,1-1 0,-2 1 0,1-1 0,-1 1 0,0-1 0,0 1 0,0-1 0,0 1 0,0-1 0,0 1 0,0-1 0,0 1 0,0 0 0,0-1 0,-1 2 0,0 0 0,-5 2 0,0 1 0,-7 3 0,-1 2 0,-8 4 0,0 2 0,-7 3 0,-1 0 0,-1 1 0,4-1 0,7-2 0,6-3 0,5-3 0,2-4 0,3-1 0,0-2 0,3 1 0,2-8 0,6 0 0,1-10 0,2 0 0,2-2 0,1-2 0,2 0 0,1-1 0,-2 4 0,0 0 0,-4 8 0,-2 0 0,-4 4 0,0 1 0,-2 1 0,0 0 0,-2 3 0,-2 3 0,-1 4 0,-5 7 0,-2 4 0,-7 9 0,2 0 0,1 2 0,4-7 0,3-4 0,4-7 0,1-5 0,2-5 0,3-4 0,0-7 0,4-5 0,-2-2 0,1-1 0,-1 1 0,-1 3 0,-1 0 0,0 5 0,0 3 0,-1 0 0,0 4 0,-2-1 0,3 1 0,-2-2 0,0 1 0,2 0 0,-2 0 0,0 1 0,2-1 0,-3 1 0,1-1 0,-1 1 0,1-1 0,-1 1 0,1-1 0,-1 1 0,2-1 0,-2 1 0,2 0 0,-2-1 0,2 1 0,-1-1 0,1 2 0,-2-1 0,2 0 0,-1 0 0,0-1 0,0 1 0,-1-1 0,2 1 0,0-1 0,0 1 0,1-1 0,-1 1 0,0-1 0,0 1 0,-1-1 0,1 0 0,0 0 0,-1 0 0,2 0 0,-2 1 0,0-1 0,-1 1 0,0-1 0,1 1 0,-1-1 0,3 1 0,-3-1 0,1 1 0,-1-1 0,0 1 0,0-1 0,0 1 0,0-1 0,1 1 0,-1-1 0,1 1 0,-1-1 0,0 1 0,2-1 0,-2 1 0,1 0 0,-1-1 0,0 1 0,0-1 0,0 1 0,-1 0 0,-1 0 0,0 2 0,0-2 0,-1 0 0,1 1 0,0-1 0,1 0 0,1 0 0,1-1 0,1 1 0,0-1 0,1 1 0,-1-1 0,0 1 0,1 1 0,-1-2 0,1 3 0,-1-2 0,1 2 0,0-3 0,0 2 0,1-1 0,-2-1 0,1 1 0,-1 0 0,0 0 0,0 2 0,-1-1 0,2 1 0,-1 0 0,1 1 0,-1 1 0,-1 1 0,1 2 0,-2-2 0,0 2 0,-2 2 0,0 1 0,0-1 0,-2 2 0,2-4 0,-1 0 0,2-2 0,-1-1 0,1 1 0,-1-1 0,2 1 0,-1-1 0,1 1 0,0-1 0,0 2 0,0-2 0,0 3 0,-1-1 0,0 1 0,0 0 0,0 0 0,1-1 0,-1 0 0,0 0 0,-1 1 0,1-1 0,-1 1 0,0-3 0,1 2 0,-1-2 0,1 1 0,0-1 0,1-1 0,3-5 0,-2 0 0,3-2 0,-2 1 0,1 1 0,-1-1 0,1 1 0,-1-2 0,1 1 0,0-2 0,0 2 0,0 0 0,1 2 0,-2-1 0,0 1 0,0 2 0,-1 0 0,1 0 0,-1 0 0,1-3 0,-1 0 0,4 0 0,-2 0 0,5-4 0,-4 2 0,4-1 0,-5 3 0,0 2 0,-3 2 0,-3 3 0,0 2 0,-1 3 0,2-2 0,-3 3 0,2-2 0,-3 3 0,1-1 0,0 4 0,-1-2 0,2 2 0,-1-4 0,2 1 0,0-3 0,0-1 0,2-2 0,-1-2 0,1 1 0,-1-2 0,2 1 0,-1 0 0,1 0 0,0 1 0,0-1 0,-1 1 0,0-1 0,0 0 0,1 1 0,0-1 0,0 1 0,0-1 0,1 0 0,1-1 0,3-3 0,0 1 0,4-3 0,-2-1 0,6-1 0,-2 0 0,0 3 0,-5-2 0,-3 3 0,0-1 0,-1 1 0,1-1 0,-1 1 0,0 0 0,0-1 0,-1 1 0,2-1 0,-1 0 0,1-1 0,0 0 0,0-1 0,0 2 0,0 0 0,-1 1 0,-1 4 0,-2 2 0,-4 7 0,-2 3 0,-4 5 0,-2 1 0,-1-3 0,-1-1 0,2-2 0,3-3 0,1-2 0,5-2 0,0-3 0,2 1 0,-1-2 0,1 0 0,0 0 0,1-1 0,0 1 0,2-2 0,5-7 0,-1 2 0,4-8 0,-2 6 0,1-4 0,4-1 0,-2 0 0,-1 0 0,-3 3 0,-1 1 0,-2 3 0,0 1 0,-2-1 0,1 2 0,-3 0 0,-2 4 0,-8 7 0,-4-1 0,-7 5 0,2-1 0,-2-2 0,2 5 0,6-7 0,-1 1 0,9-5 0,0-1 0,5 0 0,1-3 0,3-4 0,0-2 0,3-3 0,-1-1 0,4-1 0,2-1 0,-1 1 0,2-2 0,-2 2 0,4-3 0,-1 1 0,-4 4 0,-1 1 0,-5 4 0,0 2 0,-1 0 0,1-1 0,-2 1 0,0-1 0,0 1 0,1-1 0,1 0 0,0 0 0,1-1 0,-3 2 0,1-1 0,-1 1 0,0-1 0,0 1 0,-1-1 0,2 0 0,0 0 0,-1-1 0,1 2 0,-1-1 0,0 1 0,1 0 0,-1-1 0,3 1 0,-1-1 0,0 1 0,0-1 0,2 1 0,-2-1 0,2 1 0,0-1 0,0 2 0,0 0 0,0 1 0,6-2 0,-3 1 0,5-1 0,-3 2 0,-4 0 0,0 0 0,-4 0 0,1 0 0,-1 0 0,1 0 0,-1 0 0,1 0 0,-2 3 0,0-2 0,-1 4 0,-1 1 0,-3 1 0,-2 6 0,-3-1 0,1 2 0,-2-3 0,1 0 0,-1 1 0,-1-1 0,-1 2 0,2-1 0,-3 1 0,-1 0 0,4-1 0,2-3 0,3-3 0,1-3 0,2 0 0,1-1 0,0-2 0,3-3 0,0-1 0,2-3 0,-1 0 0,0 2 0,-1-1 0,1 0 0,0 0 0,0-3 0,-1 4 0,1-2 0,0 3 0,-1 1 0,1 0 0,-1 1 0,1-1 0,-1 1 0,1-1 0,-2 1 0,1-1 0,-1 1 0,2-1 0,-1 1 0,1-2 0,-1 1 0,1 0 0,-1 0 0,1 1 0,-1-1 0,1 1 0,-1-1 0,1 1 0,-1 0 0,1-1 0,-1 1 0,1 0 0,-2 0 0,1 2 0,0-2 0,0 0 0,1 1 0,0-1 0,0 0 0,0 0 0,0 0 0,-1 1 0,1 0 0,-1 1 0,1-1 0,-1 0 0,1 0 0,-1 0 0,1 0 0,-1 1 0,0 0 0,-1 4 0,-1 3 0,-2 2 0,1 1 0,-3-1 0,1 4 0,-1-2 0,-1 2 0,-1 0 0,1-3 0,-2 3 0,3-3 0,0-1 0,1-1 0,0-2 0,1-3 0,0 0 0,0-1 0,1 1 0,-1-1 0,1 1 0,4-3 0,-2 0 0,8-8 0,-3 3 0,7-8 0,-3 8 0,1-4 0,-3 6 0,-1-2 0,-2 2 0,-1 0 0,0-1 0,0 2 0,-2 0 0,1-1 0,-1 1 0,1-1 0,-1-1 0,1 2 0,-1-2 0,1 2 0,-1-2 0,1 1 0,-1 0 0,1 0 0,-1 1 0,1-1 0,-1 1 0,1-1 0,-1 0 0,1 0 0,-1-1 0,0 2 0,1 0 0,-1 0 0,0 0 0,-1 1 0,0-1 0,-1 0 0,2 2 0,-1-2 0,1 0 0,-1 1 0,2-1 0,-1 0 0,1 0 0,-2-1 0,0 1 0,0-1 0,0 1 0,1-1 0,-2 1 0,1-1 0,-1 1 0,0-1 0,-1 1 0,0 1 0,-2-1 0,1 2 0,-1 0 0,1 0 0,-1 0 0,1 0 0,-1 0 0,1 0 0,-1 2 0,1-1 0,-1 1 0,1 1 0,0-1 0,-1 1 0,1 0 0,-2 1 0,1 0 0,0 1 0,0-2 0,1 0 0,-1 1 0,1-2 0,-1 2 0,1-1 0,-1-1 0,1 0 0,-1 1 0,1-1 0,1 1 0,-2-1 0,3 1 0,-2-2 0,0 1 0,1 0 0,-1-1 0,5-5 0,-2 0 0,3-4 0,-1 1 0,1 0 0,0-3 0,2 1 0,-1-1 0,1 1 0,0 1 0,0-1 0,1 3 0,-2-1 0,1 3 0,-4 0 0,1 2 0,-2-1 0,1 2 0,-3 0 0,0 1 0,-2 0 0,-1 1 0,1 0 0,-1 2 0,2-1 0,-1 0 0,0 1 0,0-1 0,-1 1 0,2-1 0,-1 1 0,1-1 0,-1 1 0,2-1 0,-1 1 0,2-1 0,-1 1 0,1-1 0,0 1 0,1-1 0,0 0 0,1-1 0,1 0 0,-1-1 0,2 1 0,2-1 0,1 0 0,3-1 0,-1-1 0,4-2 0,-2 1 0,2-1 0,-4 2 0,1 0 0,-3 0 0,0-1 0,-3 2 0,0 0 0,-2 1 0,1-1 0,-1-1 0,2 0 0,2-1 0,1 2 0,2-2 0,1 1 0,-3 0 0,-1 0 0,-2 1 0,-2-1 0,1 0 0,-1 1 0,1-2 0,-1 1 0,1-1 0,-1 1 0,1-1 0,-1 1 0,1-1 0,-1 1 0,1-1 0,-1 2 0,-1-1 0,2 1 0,-2-1 0,1 2 0,1-2 0,-1 2 0,1-3 0,-1 3 0,1-2 0,-1 2 0,1-2 0,-1 2 0,1 0 0,-1 0 0,1 0 0,-1 0 0,1 2 0,-1-2 0,1 2 0,-1-2 0,1 1 0,-1-1 0,1 0 0,-1 0 0,0 0 0,1 0 0,-1 0 0,1 0 0,-1 0 0,1-1 0,0 1 0,1-1 0,3 0 0,-2 0 0,0 0 0,-3 2 0,-1 0 0,0 2 0,-1-1 0,1 1 0,-1 0 0,0 0 0,0 1 0,0-2 0,0 1 0,0-1 0,-1 1 0,0-1 0,-2 0 0,1 1 0,-1-1 0,1 1 0,-1-1 0,1 1 0,-1-1 0,1 1 0,-1-2 0,1 1 0,-1 0 0,1 0 0,-1 0 0,1-1 0,1 0 0,-2-1 0,2 1 0,-1 0 0,-1 0 0,1 1 0,-1-2 0,1 2 0,-1-1 0,1 0 0,-1-1 0,1 0 0,-2 1 0,1-1 0,0 2 0,0-2 0,1 3 0,-2-3 0,2 2 0,-2-2 0,1 3 0,1-3 0,0 1 0,-1-1 0,1 0 0,-1 1 0,1-1 0,-1 1 0,1 1 0,-2-2 0,0 2 0,-1-2 0,0 3 0,0-2 0,0 0 0,-4 3 0,4-2 0,-6 2 0,7-2 0,-3 1 0,2-1 0,-2 0 0,3-1 0,-2 2 0,4-1 0,-1-1 0,1-1 0,2-1 0,0-2 0,5-1 0,3-5 0,4-1 0,0 0 0,-1 0 0,-2 4 0,-2 1 0,-1 1 0,-3 2 0,1-1 0,-2 2 0,1-1 0,-1 0 0,0 1 0,0-1 0,0 1 0,-1 0 0,2 0 0,-1 0 0,1-2 0,-1 2 0,1-1 0,-1 1 0,1-1 0,-1 1 0,1-2 0,-1 1 0,1-1 0,-1 1 0,1-1 0,-1 1 0,1 0 0,-1-1 0,1 2 0,-1-2 0,-1 2 0,2-1 0,-2 0 0,1 0 0,1 2 0,-1-2 0,1 1 0,-1 0 0,1 1 0,-1 1 0,0 1 0,-1 0 0,-1 1 0,0-1 0,-1 1 0,-1-1 0,0 1 0,-2 0 0,0 1 0,-4 5 0,-2 0 0,-5 2 0,3-2 0,-1-4 0,3-1 0,4-1 0,0 0 0,2-1 0,2-1 0,-2 1 0,2 0 0,-1-1 0,1 2 0,-1-2 0,0 1 0,-1 0 0,-4 1 0,0-1 0,-1 1 0,2 0 0,1 0 0,1-1 0,0 1 0,2-1 0,1 0 0,-1-2 0,1 2 0,-1-1 0,1 1 0,-1-2 0,1 1 0,-1-1 0,1 0 0,-1 0 0,1 0 0,-1 1 0,1-1 0,-1 2 0,1-2 0,-1 0 0,1 0 0,0 0 0,-1 0 0,-1 1 0,2-1 0,-2 1 0,1-1 0,0 1 0,-1-1 0,2 2 0,-1-2 0,1 0 0,-1 0 0,1 0 0,-1 1 0,-2-1 0,-2 1 0,-2-1 0,-1 1 0,-3 0 0,-1 0 0,-3-1 0,3 0 0,3 0 0,4 0 0,3 0 0,0 0 0,2 0 0,-4 2 0,2-2 0,-5 1 0,1 1 0,-1-2 0,-1 3 0,4-2 0,1 1 0,2 0 0,1-2 0,-1 3 0,1-3 0,-1 2 0,1-2 0,-2 3 0,1-2 0,-1 1 0,1 1 0,-2-1 0,0 1 0,1-2 0,-2 1 0,4 0 0,-2-1 0,0 1 0,1 0 0,-2 0 0,-2 0 0,-1 0 0,-1 0 0,-1 1 0,4 0 0,-3 0 0,5 0 0,-3-1 0,1 2 0,2-1 0,-1 0 0,3 0 0,-1-1 0,1 1 0,-1-1 0,1 1 0,-1-1 0,1 1 0,-1-2 0,1 1 0,0-3 0,1-2 0,2-1 0,0-2 0,1 1 0,-2 1 0,1-1 0,0 0 0,0-2 0,0 2 0,-1-1 0,0 1 0,0 3 0,0-2 0,0 2 0,0-1 0,0 1 0,0-1 0,0 1 0,0-1 0,0 1 0,0-2 0,1 1 0,-1 0 0,2 0 0,-1 1 0,0-1 0,0 1 0,-1-1 0,2 1 0,-2-1 0,2 1 0,-1 1 0,-1-2 0,1 2 0,0 0 0,-1-2 0,2 2 0,-1-1 0,-1-1 0,1 1 0,-1-1 0,0 1 0,1 0 0,-1 0 0,0 2 0,0-2 0,-2 1 0,1 0 0,-2 1 0,1 1 0,-1 1 0,1 0 0,-1 1 0,1-1 0,-1 1 0,1-1 0,-1 1 0,0-1 0,0 1 0,-1-1 0,1 2 0,-1-2 0,-1 3 0,1-2 0,1 1 0,0-1 0,1 1 0,-1-2 0,1 1 0,-1-1 0,1 1 0,-1-1 0,1 1 0,-1-1 0,1 1 0,-1-1 0,1 1 0,-1-1 0,1 1 0,-1-1 0,0 2 0,0-2 0,-1 2 0,2-2 0,0 1 0,-1-1 0,1 1 0,-1-1 0,1 1 0,-1-1 0,1 1 0,-1-1 0,1 1 0,-1 0 0,0 1 0,0 1 0,-1 0 0,2-1 0,-1-1 0,1 0 0,0-1 0,0 1 0,1-1 0,0 1 0,-2-1 0,3 1 0,-1-1 0,0 1 0,1-1 0,-3 1 0,3-1 0,-2 1 0,2-1 0,-1 1 0,-2 1 0,2 0 0,-3 1 0,3-1 0,-1-2 0,0 4 0,-1-3 0,1 3 0,0-4 0,1 1 0,0 0 0,1 0 0,-1 1 0,1-2 0,0 1 0,0-1 0,0 1 0,0-1 0,0 1 0,0-1 0,0 1 0,0-1 0,0 0 0,0 1 0,0-1 0,0 1 0,0-1 0,-2 1 0,2-1 0,-1 1 0,1-1 0,0 1 0,0-1 0,0 1 0,0-1 0,0 1 0,0-1 0,0 1 0,0-1 0,0 1 0,0-1 0,0-2 0,1-3 0,1-4 0,-1-2 0,3-4 0,-2-1 0,3-4 0,1 0 0,-1 1 0,0 5 0,-1-1 0,-1 6 0,0-1 0,-1 1 0,1 2 0,-2 1 0,1 0 0,-1 1 0,0-1 0,-1 2 0,0-1 0,0 1 0,0-1 0,0 1 0,0 0 0,0-2 0,0 1 0,0 0 0,0 0 0,0 1 0,0-1 0,0 1 0,0-1 0,0 1 0,0-1 0,1 0 0,-1 0 0,1-2 0,0 3 0,0-3 0,1 2 0,-2 0 0,1 0 0,0 2 0,0 1 0,0 2 0,-1 4 0,-2 1 0,1 3 0,-3 3 0,0 1 0,0 0 0,0 3 0,1-7 0,-2 7 0,2-7 0,-1 3 0,1-3 0,0-3 0,1-1 0,-1-2 0,1-2 0,0 1 0,1-1 0,1 1 0,0-1 0,0 2 0,-1-2 0,1 2 0,-1-2 0,1 1 0,0-1 0,0 1 0,0-3 0,2-2 0,0-2 0,1-1 0,0 0 0,-1 2 0,2-1 0,0-2 0,1 0 0,0-1 0,3-1 0,-4 2 0,4-3 0,-5 4 0,0 1 0,0 1 0,-1 0 0,0 1 0,0-1 0,-1 1 0,2-1 0,-1 1 0,1-2 0,-1 2 0,0-2 0,-1 1 0,-1 1 0,1 1 0,-1-3 0,1 3 0,-1-3 0,0 2 0,0-1 0,1 1 0,-1-1 0,3 1 0,-2-1 0,0 1 0,2-1 0,-2 1 0,1-1 0,1 1 0,-1-2 0,1 2 0,-2-2 0,2 1 0,-3 1 0,2-1 0,-1 1 0,1 0 0,0-1 0,-1 1 0,1-1 0,-1 1 0,0-1 0,-2 3 0,0 2 0,-2 2 0,-1 5 0,1-2 0,0 2 0,0 1 0,-1 3 0,0 1 0,0 4 0,0-4 0,0-1 0,1-4 0,0 1 0,0-3 0,0 2 0,1-3 0,0-1 0,0-1 0,1-1 0,-1-1 0,2 0 0,-1 1 0,0-1 0,0 1 0,-1-1 0,2 1 0,-1-1 0,0 1 0,0-1 0,0 1 0,1-1 0,-1 0 0,1 0 0,-1-1 0,1 2 0,-1-1 0,1 1 0,-3-1 0,2 1 0,0-1 0,-2 1 0,2-1 0,-1 1 0,-1-1 0,1 0 0,-1 0 0,1 0 0,-1-1 0,1 1 0,-1-1 0,0-2 0,0 1 0,-1-3 0,2 2 0,-1 0 0,1-2 0,-1 2 0,2-1 0,-1-2 0,0 0 0,0-1 0,1-2 0,-2 0 0,3-3 0,-3 1 0,3 1 0,-2-1 0,2 4 0,0-4 0,0 1 0,0 1 0,0 0 0,0 0 0,1 3 0,0-3 0,1 1 0,-2 1 0,3-2 0,-3 2 0,3-2 0,-3 1 0,1 0 0,-1 3 0,2 0 0,-2 1 0,1-1 0,-1 1 0,0 0 0,0-1 0,0 1 0,0-1 0,0 1 0,-3 12 0,0 0 0,-5 12 0,1-5 0,-2 5 0,-1 0 0,-3 1 0,3-1 0,0-3 0,3-5 0,3-1 0,0-4 0,-1 1 0,1-1 0,0-1 0,1-1 0,1-2 0,-1-1 0,1-1 0,-1 0 0,2-1 0,0 1 0,0-2 0,4-4 0,-3-1 0,4-5 0,-2 2 0,0-6 0,1 2 0,-1-5 0,2 2 0,0 0 0,-1 1 0,1-1 0,-1 4 0,1-3 0,-1 3 0,0 3 0,-1 1 0,0 3 0,-1 0 0,2 1 0,-1-1 0,0 1 0,0-1 0,-2 3 0,2 1 0,-1 3 0,1 3 0,0 4 0,0 3 0,2 4 0,-1-1 0,1 1 0,1 0 0,-2-4 0,1-1 0,-1-6 0,-1-1 0,-1-2 0,0-2 0,-1 1 0,1-1 0,-1 1 0,0-3 0,0-3 0,0-1 0,0-4 0,0 1 0,-1-3 0,0 1 0,-1-1 0,1 1 0,0-1 0,0 1 0,0-1 0,0 3 0,1-2 0,0 2 0,0-1 0,-1 1 0,0 0 0,0 0 0,1-3 0,0 1 0,0 1 0,0 1 0,0 2 0,0-2 0,0 2 0,0-1 0,0-1 0,0 3 0,0-5 0,0 4 0,0-1 0,0 3 0,0-1 0,0 2 0,0-1 0,0 1 0,0-1 0,0 0 0,0 0 0,0-1 0,-1 2 0,1 0 0,-2 0 0,0 1 0,0 1 0,-1 0 0,1 1 0,-2 2 0,0-1 0,-1 5 0,-2-2 0,-6 7 0,-3-1 0,-5 5 0,1-1 0,3 0 0,0-1 0,4-1 0,3-1 0,1-3 0,3-2 0,0-1 0,2-1 0,-2 0 0,4-1 0,-2-2 0,0 0 0,1 2 0,-1-1 0,-1 0 0,2 0 0,0-1 0,0 1 0,2-1 0,-1 1 0,0-2 0,2-1 0,1-4 0,3-3 0,1-2 0,4-2 0,-2 1 0,3-1 0,-6 3 0,1-1 0,-3 4 0,1-1 0,0 2 0,-1 2 0,0-1 0,1 1 0,-2-1 0,2 0 0,-2 0 0,0 0 0,0 0 0,-1 1 0,1 0 0,0 0 0,0 1 0,-4 4 0,1-1 0,-3 7 0,0-2 0,-3 5 0,-2-1 0,-3 2 0,0 1 0,1-4 0,-1 2 0,4-5 0,-1 1 0,3-4 0,3-1 0,0-1 0,0 1 0,2-1 0,-1 1 0,1-1 0,-1 0 0,1 1 0,-1-1 0,1 1 0,-1-1 0,1 1 0,0-1 0,1-1 0,5-6 0,-2 0 0,8-6 0,-1 1 0,4-3 0,0 0 0,-1 3 0,1-3 0,-6 8 0,1-2 0,-4 4 0,-2 1 0,1-1 0,-1 1 0,-1-1 0,2 1 0,-2-1 0,1 1 0,1-1 0,-1 1 0,1-1 0,-1 2 0,1-2 0,-1 1 0,1-2 0,-1 2 0,1-1 0,-1 1 0,1-2 0,-1 2 0,1-2 0,-1 2 0,1-1 0,-1 1 0,1-1 0,-1 1 0,1-1 0,-1 1 0,0-1 0,1 2 0,-2-1 0,2 0 0,-4 1 0,-1 0 0,0 1 0,-2 1 0,0 1 0,-1 1 0,-1 1 0,-3-1 0,2 1 0,-3 0 0,1 2 0,-1-1 0,1 1 0,-6 4 0,1-3 0,-1 3 0,2-4 0,3-1 0,3-1 0,1-1 0,2-1 0,2 1 0,-1-1 0,1 0 0,-1 1 0,1-1 0,-1 1 0,1-1 0,-1 1 0,1-1 0,-1 1 0,1-1 0,-1 1 0,0 0 0,0 0 0,0 1 0,0-2 0,1 1 0,0-1 0,0 1 0,2-1 0,-2-1 0,1 2 0,-1-2 0,2 1 0,-1 1 0,0-1 0,-1 1 0,0-1 0,0 1 0,0-1 0,2 1 0,-1-1 0,1 1 0,0-1 0,0 1 0,0-1 0,0 1 0,0-1 0,0 1 0,0-1 0,0 1 0,0-1 0,1 1 0,0-1 0,2 1 0,-1-2 0,1-1 0,-1 0 0,4-4 0,0 2 0,4-3 0,-1 0 0,1 1 0,-1-1 0,0 0 0,1 2 0,-3 0 0,-1 0 0,-2 1 0,-3-1 0,1 1 0,0-1 0,0 1 0,1 1 0,-2 1 0,0 1 0,-1 2 0,0 3 0,0 2 0,0-1 0,1-1 0,0-2 0,1-3 0,-2 1 0,2-1 0,0 0 0,0-1 0,1 0 0,2-2 0,2-1 0,4-5 0,4-3 0,-1-2 0,2-2 0,1 1 0,0 0 0,0-1 0,0 1 0,-9 5 0,0 2 0,-6 6 0,-1 4 0,0 0 0,-1 6 0,-1-1 0,1 1 0,-3 1 0,1-1 0,-1 1 0,1-4 0,1-1 0,1-2 0,1-2 0,0-3 0,2-3 0,0-1 0,0-3 0,-2 1 0,2 2 0,-3 0 0,2 4 0,-2-1 0,2 3 0,-4 3 0,-1 4 0,-1 6 0,-3 1 0,1 0 0,-5 1 0,4-6 0,-2 3 0,3-3 0,1-1 0,1-3 0,1-1 0,2-2 0,0-4 0,2-3 0,1-4 0,0-1 0,1 1 0,-2 0 0,3-1 0,-1-3 0,1 3 0,-1-4 0,0 7 0,0-2 0,0 4 0,0-2 0,-1 2 0,1 0 0,-1 1 0,0 0 0,1 1 0,-1 0 0,1-2 0,-1 3 0,1-3 0,-1 1 0,1-1 0,-1 1 0,1 1 0,-2 0 0,0 1 0,-1-1 0,1 2 0,0-1 0,0 0 0,0 0 0,0-1 0,1 1 0,0-1 0,-2 1 0,1-1 0,-1 1 0,0-1 0,1 1 0,0-2 0,1 2 0,-2-2 0,2 2 0,-2-1 0,3 1 0,-2-1 0,2 1 0,-1-1 0,2 1 0,1-2 0,3 0 0,5-3 0,1 1 0,4-3 0,-4 3 0,-1 0 0,-7 4 0,0 1 0,-5 2 0,-1 4 0,-2-1 0,0 2 0,-1-2 0,0 2 0,0 0 0,0 1 0,-2-2 0,-3 3 0,2-2 0,-2 3 0,1-4 0,-1 0 0,-1 1 0,1-3 0,2 2 0,2-2 0,0 0 0,2 0 0,-1-1 0,1 1 0,0-1 0,0 0 0,1 0 0,-1-1 0,1 0 0,0-5 0,-1-2 0,0-2 0,0-1 0,0 4 0,-1-1 0,2 3 0,-1 0 0,1 1 0,-1-1 0,2 1 0,-2-1 0,1 1 0,-1-1 0,1 2 0,-5 0 0,2 1 0,-5 1 0,2 1 0,-3 1 0,-3 1 0,3-1 0,-4 1 0,5-1 0,0 0 0,1 0 0,2 0 0,5-2 0,1 0 0,4-1 0,-2 0 0,3 0 0,-2 0 0,2-1 0,-3 0 0,3-2 0,1 0 0,-1 2 0,2-1 0,-2 1 0,0-1 0,0 2 0,2-3 0,1 1 0,1 1 0,4-1 0,1 0 0,0 2 0,-3-2 0,-5 2 0,-2 0 0,-3 1 0,0 0 0,-1 2 0,0-1 0,0 1 0,-1-1 0,0 1 0,-2-1 0,1 1 0,-1 0 0,1 0 0,-1 1 0,1-1 0,-1 0 0,1 2 0,-1-3 0,1 3 0,-1-1 0,1 0 0,-1-1 0,1 3 0,-1-2 0,0 2 0,1-1 0,-1-1 0,0 5 0,0-4 0,0 4 0,1-7 0,1 2 0,-1-2 0,2 1 0,-1-1 0,0 1 0,0-1 0,0 1 0,0-1 0,1 1 0,-2-1 0,2 1 0,-3-1 0,3 1 0,-2 0 0,0 1 0,0 1 0,0 0 0,-1 2 0,0-2 0,0 2 0,2-2 0,-1 0 0,2 0 0,-3 2 0,3-2 0,-1 2 0,0-3 0,1 1 0,-3 0 0,2-1 0,-1 0 0,-1 1 0,2-2 0,-2 0 0,2 0 0,-1-1 0,0 1 0,0-1 0,1 1 0,-2-1 0,1 1 0,-1-1 0,1 2 0,-1-2 0,0 2 0,0-1 0,-1-1 0,2 0 0,-1 1 0,1-1 0,-1 1 0,1-1 0,0-1 0,0-1 0,1-1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00:17.650"/>
    </inkml:context>
    <inkml:brush xml:id="br0">
      <inkml:brushProperty name="width" value="0.05" units="cm"/>
      <inkml:brushProperty name="height" value="0.05" units="cm"/>
      <inkml:brushProperty name="color" value="#2F528E"/>
    </inkml:brush>
  </inkml:definitions>
  <inkml:trace contextRef="#ctx0" brushRef="#br0">0 618 24575,'2'-26'0,"-1"5"0,-1 17 0,1 1 0,-1 0 0,1 1 0,-1-1 0,1 1 0,0-1 0,0 1 0,-1-1 0,0 1 0,0-1 0,0 1 0,0-1 0,0 1 0,0-1 0,0 1 0,0-1 0,0 1 0,0-1 0,1 1 0,-1 0 0,1-1 0,-1 1 0,0-1 0,0 1 0,1-1 0,0 1 0,1-1 0,-2 1 0,2 0 0,-1 0 0,0 1 0,0-1 0,-1 0 0,2 1 0,0-1 0,-1 0 0,0 1 0,0-1 0,-1 0 0,2 1 0,-1-2 0,0 1 0,1-1 0,0 1 0,0 1 0,-2-2 0,1 2 0,1 0 0,-2-2 0,2 2 0,-1-1 0,1-1 0,0 1 0,-2-1 0,2 2 0,-1-1 0,1 1 0,-2-1 0,2 2 0,-1-2 0,1 1 0,-2-1 0,2 2 0,-1-2 0,0 0 0,0 1 0,0-1 0,2 0 0,-1 1 0,0-1 0,0 1 0,-2-1 0,2 2 0,0-2 0,0 0 0,1 0 0,-1-1 0,-1 1 0,2 1 0,-3-2 0,2 3 0,-1-2 0,1 1 0,0-1 0,-1 0 0,2 2 0,-2-2 0,0 0 0,0 1 0,1 0 0,-1 0 0,1 0 0,-1-1 0,1 2 0,-1-2 0,2 1 0,-2-1 0,1 1 0,0-1 0,0 0 0,0 1 0,0-1 0,-2 0 0,2 1 0,0-1 0,-1 0 0,1 1 0,0-2 0,0 1 0,1-1 0,-1 1 0,-1 0 0,0-1 0,1 2 0,-2-2 0,1 2 0,0-1 0,-1-1 0,3 2 0,-3-1 0,1 0 0,-1 0 0,1-1 0,-1 1 0,2-1 0,0 1 0,0 0 0,0 0 0,0 1 0,-1-2 0,2 1 0,-1-1 0,1 1 0,-1-1 0,1 2 0,-1-1 0,1 2 0,-1-3 0,1 2 0,-1 0 0,-1-2 0,2 3 0,-2-1 0,1 1 0,0-1 0,0 1 0,-1-1 0,1-1 0,0 2 0,-1-1 0,1 0 0,0 1 0,-1-2 0,2 1 0,-1-1 0,1 2 0,-1-1 0,1 1 0,-1-1 0,1 0 0,-1 0 0,1 0 0,-1 1 0,1-1 0,-1 0 0,1-1 0,-1 1 0,1 0 0,-1 0 0,0 0 0,1 0 0,-1 0 0,1 1 0,-1-1 0,1 1 0,-1 0 0,1 0 0,-1 0 0,0-1 0,0 0 0,-1 0 0,2 1 0,-2-1 0,1 1 0,0-2 0,0 1 0,1 0 0,-1 0 0,1 0 0,-1 0 0,1-2 0,-1 3 0,0-2 0,1 2 0,-2-3 0,2 3 0,-2-1 0,1 0 0,1 1 0,-1-3 0,1 3 0,-1-1 0,1 0 0,-1 1 0,1-1 0,-2-1 0,1 2 0,0-2 0,0 2 0,1-1 0,-2 0 0,1 0 0,-2-1 0,3 2 0,-2-1 0,2 1 0,-1-1 0,0-1 0,1 1 0,-1 0 0,1 0 0,-1-1 0,1 0 0,-1 0 0,1 1 0,-1 0 0,1 1 0,-1-1 0,1 0 0,-1 0 0,1-1 0,-1 2 0,0-2 0,0 1 0,-1 0 0,2 0 0,-1 1 0,1-2 0,-1 2 0,1-3 0,-1 3 0,0-1 0,1 1 0,-2-1 0,2 1 0,-2-2 0,0 1 0,1 1 0,0-1 0,-1 0 0,1 1 0,0-1 0,0-1 0,1 2 0,-2-2 0,1 2 0,0-3 0,0 3 0,0-2 0,0 2 0,-1-1 0,2-1 0,-1 2 0,1-2 0,-1 2 0,1-2 0,-1 1 0,0 0 0,1 0 0,-1 1 0,1-2 0,-1 1 0,1-1 0,-1 2 0,1-2 0,-1 0 0,1 1 0,-1 0 0,1 0 0,-1 0 0,1 0 0,-1 0 0,1 1 0,-1-1 0,1 1 0,-1 0 0,-1-1 0,2 0 0,-2 0 0,2 1 0,-1-1 0,0 1 0,1-1 0,-1 1 0,1-1 0,-1 0 0,1 0 0,-1 0 0,1 1 0,-1-1 0,1 1 0,-1-1 0,1 1 0,-1-2 0,1 2 0,-1 0 0,1 0 0,-2-1 0,1 1 0,0-1 0,0 1 0,1 0 0,-1-1 0,0 1 0,1-2 0,-1 2 0,1 0 0,-1 0 0,1 0 0,-1 0 0,1 0 0,-2-1 0,1 1 0,0-1 0,0 1 0,1-1 0,-1 1 0,1-1 0,-1 1 0,1 0 0,-1-2 0,1 2 0,-1-1 0,1 1 0,-1-1 0,1 1 0,-1-1 0,0-1 0,1 2 0,-1-1 0,1 1 0,-1 0 0,0-1 0,0 1 0,-1-1 0,2 1 0,-1 0 0,0-1 0,0 0 0,-1 0 0,2 0 0,-1 0 0,1-1 0,-1 1 0,0 0 0,0 1 0,-1-1 0,0 0 0,2 0 0,-2 0 0,2 1 0,-1-1 0,0 1 0,1-2 0,-1 1 0,1 0 0,-1 0 0,1 1 0,-1-1 0,0 0 0,0 0 0,-1 0 0,1 0 0,0 1 0,-1-1 0,2 0 0,-1 0 0,0-1 0,0 2 0,-1-2 0,2 2 0,-1-3 0,1 3 0,-1-2 0,-1 0 0,2 1 0,-2-1 0,1 2 0,0-3 0,0 2 0,-1-1 0,2-1 0,-1 2 0,0-1 0,0 1 0,-1-1 0,2 1 0,-2-2 0,1 2 0,0-1 0,-1 0 0,1 1 0,-1-1 0,1 1 0,-1-1 0,2 1 0,-1-2 0,0 1 0,0 0 0,-1 0 0,1 1 0,0 0 0,-1-2 0,2 2 0,-1-2 0,1 1 0,-1 1 0,-1-2 0,0 2 0,1-1 0,-1-1 0,1 1 0,1-1 0,-1 1 0,1 0 0,-2 0 0,1 2 0,-1-2 0,1 1 0,-1-1 0,2 1 0,-1-2 0,0 1 0,0 0 0,-2 0 0,-2 5 0,0-3 0,-3 4 0,3-3 0,-1 1 0,1-1 0,-1 1 0,1-1 0,1 0 0,-2-1 0,2 2 0,-2 0 0,1-1 0,1 1 0,-2-2 0,2 3 0,-1-3 0,-1 1 0,1 0 0,-1-1 0,1 3 0,-1-2 0,1 1 0,-1 1 0,1-1 0,-1 1 0,1-2 0,-1 2 0,1-3 0,0 2 0,0-2 0,1 2 0,-2-1 0,2 1 0,-1-2 0,0 1 0,0 0 0,-1 0 0,2 1 0,-1-2 0,1 1 0,-1 0 0,0 0 0,1 1 0,-2-2 0,1 2 0,-1-1 0,1 0 0,-1-1 0,1 0 0,-1 0 0,1 0 0,-1 1 0,1-1 0,-1 1 0,1-1 0,-1 0 0,1 1 0,-1 0 0,1 0 0,-1-1 0,1 0 0,0 1 0,-1 0 0,1 1 0,-1-1 0,1-1 0,-1 1 0,1 0 0,-1 0 0,1 2 0,-1-2 0,1 0 0,-1 1 0,1-1 0,-1-1 0,1 1 0,-1-1 0,1 0 0,-1 0 0,1 1 0,-1-1 0,1 1 0,0-1 0,0 2 0,0-2 0,1 1 0,-2-1 0,1 0 0,-1 1 0,1-1 0,-1 1 0,1-1 0,-1 0 0,1 0 0,-1 0 0,1 0 0,-1 0 0,1 0 0,-1 2 0,1-2 0,-1 1 0,2 0 0,-1-1 0,0 2 0,0 0 0,1-1 0,-1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00:29.362"/>
    </inkml:context>
    <inkml:brush xml:id="br0">
      <inkml:brushProperty name="width" value="0.05" units="cm"/>
      <inkml:brushProperty name="height" value="0.05" units="cm"/>
      <inkml:brushProperty name="color" value="#2F528E"/>
    </inkml:brush>
  </inkml:definitions>
  <inkml:trace contextRef="#ctx0" brushRef="#br0">0 620 24575,'4'-1'0,"0"0"0,-2-1 0,0 2 0,1-1 0,-2 0 0,2 0 0,-2-1 0,1 1 0,1-2 0,-1 2 0,1-1 0,-1 0 0,1 0 0,-1 1 0,0-2 0,0 3 0,-1-2 0,2 1 0,-1-1 0,1 0 0,-1 1 0,1-1 0,-2 0 0,1 2 0,0-1 0,-1 0 0,1 0 0,0-1 0,0 2 0,0-2 0,1 1 0,-2-1 0,2 2 0,-2-2 0,0 0 0,1 1 0,0-1 0,0 0 0,1 0 0,-1-1 0,1 2 0,-2-1 0,1 1 0,0-1 0,0 1 0,1 0 0,-2-2 0,1 2 0,0-2 0,0 2 0,1-1 0,-1 1 0,1-2 0,-1 2 0,-1-2 0,2 3 0,-2-1 0,1 0 0,1 0 0,-1-1 0,1 0 0,-1 2 0,1-2 0,-1 0 0,1 1 0,-1-1 0,1 1 0,-1-1 0,1 2 0,-1-1 0,0 0 0,0 0 0,-1 0 0,0 0 0,2 1 0,-2-2 0,2 1 0,-1 0 0,1 0 0,-1 1 0,0-2 0,1 1 0,-1-1 0,1 1 0,-1 0 0,1-2 0,-1 2 0,1 0 0,-1-1 0,1 1 0,-1 1 0,1-1 0,-1 0 0,1 1 0,-1-3 0,1 3 0,0-2 0,0 2 0,1-1 0,-2-1 0,0 2 0,1-2 0,-1 2 0,1-3 0,-1 3 0,1-1 0,-1 0 0,1 1 0,-2-2 0,1 1 0,0-1 0,0 2 0,1-2 0,-1 0 0,1 1 0,-1-1 0,1 0 0,-1 0 0,1 0 0,-1 1 0,1 1 0,-2-1 0,1 1 0,-1-2 0,2 1 0,-1-1 0,1 2 0,-2-2 0,2 1 0,-2 0 0,1 0 0,1 1 0,-1-2 0,1 2 0,-1-3 0,1 3 0,-2-2 0,1 0 0,0 1 0,0 0 0,1 0 0,-1 1 0,1-1 0,-1-1 0,1 2 0,-1-1 0,1 1 0,-1-1 0,0 1 0,1-3 0,-1 3 0,1-1 0,-2 0 0,1 1 0,0-2 0,0 1 0,1 0 0,-1 0 0,1 1 0,-1-1 0,1 0 0,-1 0 0,1 0 0,-1 0 0,1 1 0,-1-1 0,-1 0 0,2 0 0,-2-1 0,2 2 0,-1-1 0,0 1 0,1-1 0,-1 0 0,1 0 0,-1 0 0,1 1 0,-1-2 0,1 1 0,-1 0 0,1 1 0,-1 0 0,1 0 0,-1-1 0,1 1 0,-1-2 0,1 1 0,-1 0 0,1 0 0,-1 0 0,1 0 0,-1-1 0,1 1 0,-1 1 0,0-2 0,1 2 0,-1-2 0,1 2 0,-1-1 0,1 1 0,-1-2 0,1 2 0,-1-1 0,1-1 0,-1 2 0,1-2 0,-1 2 0,1-1 0,-1-1 0,1 2 0,-1-1 0,1 1 0,-1 0 0,1-1 0,0 1 0,0-3 0,0 3 0,0-1 0,-1 1 0,1 0 0,-1-1 0,1 1 0,-1-1 0,1 1 0,-1-1 0,1 0 0,-1 0 0,1 1 0,-1-1 0,1 1 0,-1-2 0,1 1 0,-1 0 0,-1 0 0,2 1 0,-2-1 0,1 1 0,1-1 0,-1 0 0,0-1 0,0 2 0,-1-1 0,1 0 0,0 0 0,-2-1 0,2 2 0,-1-2 0,1 1 0,-1-1 0,2 1 0,-1-2 0,1 1 0,-1 1 0,1-2 0,-2 2 0,1 0 0,-1-2 0,1 3 0,-1-2 0,2 2 0,-1-3 0,1 3 0,-2-2 0,1 1 0,0-1 0,0 0 0,0 2 0,1-2 0,-2 0 0,2 1 0,-2-1 0,1 0 0,1 1 0,-1 0 0,0 0 0,0 0 0,-2-1 0,2 2 0,-1-2 0,1 0 0,-1 1 0,1-1 0,0 1 0,-1-1 0,2 1 0,-1-1 0,1 0 0,-1 2 0,-1-2 0,2 2 0,-2-3 0,2 3 0,-1-2 0,0 0 0,1 1 0,-1-1 0,1 1 0,-1-2 0,1 1 0,-1 0 0,1 0 0,-2 1 0,1-1 0,0 0 0,0 1 0,1-1 0,-1 0 0,1 1 0,-1-2 0,1 2 0,-1 0 0,0 0 0,0 0 0,-1-1 0,2 2 0,-1-2 0,1 1 0,-1 0 0,-1 0 0,2 1 0,-2-2 0,1 0 0,1 1 0,-1 0 0,1 1 0,-2-1 0,1 1 0,0-3 0,0 3 0,1-2 0,-1 2 0,0-3 0,0 3 0,-1-1 0,2 1 0,-2-1 0,1 1 0,0-3 0,0 2 0,1-1 0,-1 0 0,1 1 0,-1 0 0,0 0 0,1-1 0,-2 0 0,2 2 0,-3-2 0,2 1 0,-1-1 0,2 2 0,-2-2 0,1 1 0,0 0 0,-1 0 0,1 1 0,0-1 0,-1 0 0,1-1 0,0 1 0,0 0 0,0 0 0,0 0 0,-1 0 0,1 0 0,0 1 0,-1-1 0,0 0 0,2 0 0,-2-1 0,2 2 0,-1-2 0,1 1 0,-2-1 0,1 2 0,-1-1 0,1 0 0,0 1 0,-1-3 0,2 2 0,-1 0 0,0-2 0,0 3 0,-1-1 0,1 0 0,0 1 0,-2-3 0,2 3 0,0-2 0,0 1 0,1-1 0,-2 0 0,1 2 0,-1-2 0,1 1 0,-1-1 0,2 2 0,-1-2 0,1 1 0,-2-1 0,1 1 0,0-2 0,0 1 0,0-1 0,1 2 0,-1-1 0,1 1 0,-2-1 0,1 1 0,0-1 0,0 0 0,0 1 0,0 0 0,-1-2 0,2 2 0,-1 0 0,0-2 0,0 2 0,-1 0 0,1-2 0,0 3 0,-2-2 0,2 1 0,-1-2 0,1 1 0,-2-1 0,1 1 0,-1-1 0,1 2 0,-1-1 0,2 0 0,-2 0 0,1 0 0,-1 0 0,1 1 0,0-2 0,-1 1 0,2-1 0,-2 1 0,1-1 0,-1 1 0,1-1 0,0 2 0,-1-1 0,1 0 0,-1 0 0,2 0 0,-2-1 0,1 1 0,0-1 0,-1 1 0,1-1 0,-1 1 0,0-1 0,2 2 0,-2-1 0,1 0 0,-1 0 0,1-1 0,-1 1 0,1-1 0,-1 1 0,2 0 0,-2 0 0,1 1 0,-1-2 0,1 1 0,-1-1 0,1 1 0,-1 1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01:12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24575,'4'0'0,"0"0"0,-2 0 0,1 0 0,0 0 0,-1 0 0,1 2 0,-1-2 0,1 1 0,-1-1 0,1 0 0,0 0 0,-1 0 0,1 0 0,-1 0 0,1 0 0,-1 0 0,1 0 0,-1 0 0,1 0 0,0 0 0,-1 0 0,0-1 0,0 1 0,-1-2 0,2 2 0,-1-1 0,1 1 0,0-1 0,-1 1 0,1-1 0,-1 0 0,1 0 0,-1 0 0,1 1 0,0-2 0,-1 1 0,1 0 0,-1 1 0,1-1 0,-1 1 0,1-1 0,0 1 0,-1-1 0,1 0 0,-1 0 0,1 1 0,-1-1 0,1 1 0,-1-1 0,1 1 0,0 0 0,-1 0 0,1-2 0,-1 2 0,1-1 0,-1 1 0,1 0 0,0 0 0,-1 0 0,1 0 0,-1-1 0,1 1 0,-1-2 0,1 2 0,0 0 0,-1 0 0,1 0 0,-1 0 0,1 0 0,-1 0 0,1 2 0,0-2 0,-1 1 0,1-1 0,-1 0 0,1 0 0,-1 1 0,1-1 0,-1 2 0,1-2 0,0 0 0,-1 1 0,1-1 0,-1 1 0,1-1 0,-1 0 0,1 0 0,0 0 0,-1 1 0,1 0 0,-1 0 0,1-1 0,-1 0 0,1 0 0,0 0 0,-1 0 0,1 0 0,-1 0 0,1 0 0,-1 0 0,1 0 0,0 0 0,-1 0 0,1 0 0,-1 0 0,1 0 0,-1 0 0,1 0 0,-1 0 0,1 0 0,0 0 0,-1 0 0,1 0 0,-1 0 0,1 0 0,-1 0 0,1 0 0,0 0 0,-1 0 0,1 0 0,-1 0 0,1 0 0,-1 0 0,1 0 0,0 0 0,-1 0 0,1 0 0,-1 0 0,1 0 0,-1 0 0,1 0 0,0 0 0,-1 0 0,1 0 0,-1 1 0,1-1 0,-1 1 0,1-1 0,-1 0 0,1 0 0,0 0 0,-1 0 0,1 0 0,-1 0 0,1 0 0,-1 0 0,1 0 0,0 0 0,-1 0 0,1 0 0,-1 0 0,1 0 0,-1 0 0,1 0 0,0 0 0,-1 0 0,1 0 0,-1 0 0,1 0 0,-1 0 0,1 0 0,0 0 0,-1 0 0,1 0 0,-1 0 0,1 0 0,-1 0 0,1 0 0,-1 0 0,1 0 0,0 0 0,-1 0 0,1 0 0,-1 0 0,1 0 0,-1 0 0,1 0 0,0 0 0,-1 0 0,1 0 0,-1 0 0,1 0 0,-1 0 0,1 0 0,0 0 0,-1 0 0,1 0 0,-1 0 0,1 0 0,-1 0 0,1 0 0,0 0 0,-1 0 0,1 0 0,-1 0 0,1 0 0,-1 0 0,1 0 0,-1 0 0,1 0 0,0 0 0,-1 0 0,1 0 0,-1 0 0,1 0 0,-1 0 0,1 0 0,0 0 0,-1 0 0,1 0 0,-1 0 0,1 0 0,-1 0 0,1 0 0,0 0 0,-1 0 0,1 0 0,-1 0 0,1 0 0,1-1 0,-2 1 0,3-1 0,-2 1 0,1 0 0,-2 0 0,1 0 0,-1 0 0,1 0 0,0 0 0,-1-1 0,2 0 0,2 0 0,0 1 0,0 0 0,-3 0 0,1 0 0,0 0 0,0 0 0,0 0 0,-2 0 0,1 0 0,-1 0 0,0 0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01:19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24575,'4'0'0,"-1"0"0,0 0 0,-1 0 0,1-1 0,0 1 0,-1-2 0,1 1 0,-1 0 0,1 1 0,-1 0 0,1 0 0,0 0 0,-1 0 0,1 0 0,-2-1 0,1 1 0,0-1 0,0 1 0,1 0 0,-1-2 0,1 2 0,0-2 0,-1 2 0,1-2 0,-2 1 0,1 1 0,0-1 0,0 1 0,0-1 0,0 0 0,0 0 0,0 1 0,1 0 0,-1 0 0,1 0 0,-1 0 0,1 0 0,0 0 0,-1 0 0,1 0 0,-1 0 0,1 0 0,-1 0 0,1 0 0,-1 0 0,1 0 0,0 0 0,-1 0 0,1 0 0,-1 0 0,1 0 0,-1 0 0,1 0 0,0 0 0,-1 0 0,1 0 0,-1 0 0,1 0 0,-1 0 0,1 0 0,0 0 0,-1 0 0,1 0 0,-1 0 0,1 0 0,-1 0 0,1 0 0,0 0 0,-1 0 0,1 0 0,-1-1 0,1 1 0,-1-1 0,1 1 0,-1-1 0,1 0 0,0 0 0,-1 1 0,1 0 0,-1 0 0,0-1 0,0 1 0,-1-1 0,2 1 0,0 0 0,-1 0 0,0 0 0,-1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01:24.1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01:35.2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24575,'4'0'0,"-1"0"0,0 0 0,-1 0 0,1 0 0,-1 0 0,1 0 0,0 0 0,-1 0 0,1 0 0,-1 0 0,1 0 0,-1 0 0,1 0 0,0-1 0,-1 0 0,1 0 0,-1 0 0,1 1 0,-1-1 0,1 1 0,0 0 0,-1-2 0,2 2 0,-1-1 0,0 1 0,0-1 0,0 1 0,-1-2 0,1 2 0,-1 0 0,1 0 0,-1 0 0,1 0 0,-1-1 0,1 1 0,0-1 0,-1 1 0,1 0 0,-1 0 0,1 0 0,-1 0 0,1 0 0,0 0 0,-1-1 0,1 0 0,-1 0 0,1 1 0,-1 0 0,1 0 0,0 0 0,-2-1 0,1 1 0,0-1 0,0 1 0,1 0 0,-1 0 0,1 0 0,-1 0 0,1 0 0,0 0 0,-1 0 0,0-1 0,0 0 0,-1 0 0,2 1 0,-1 0 0,1 0 0,0 0 0,-1 0 0,1-1 0,-1 1 0,1-1 0,-1 1 0,1 0 0,0 0 0,-1 0 0,1 0 0,-1 0 0,1 0 0,-1 0 0,1 0 0,0 0 0,-1 0 0,1 0 0,-1 0 0,1 0 0,-1 0 0,1 0 0,-1 0 0,1 1 0,0-1 0,-1 1 0,1-1 0,-1 0 0,1 0 0,-1 0 0,1 1 0,0 0 0,-1 0 0,1-1 0,0 0 0,0 0 0,1 0 0,-3 1 0,2-1 0,-2 1 0,2-1 0,-1 0 0,1 0 0,-1 0 0,0 1 0,-1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18:52:56.1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4006 417 24575,'0'-25'0,"0"-2"0,0 13 0,0-10 0,1 5 0,2-4 0,-1 5 0,2 5 0,-2 3 0,0 4 0,-1 26 0,-5-10 0,-1 22 0,0-24 0,-2 2 0,-1-4 0,-5 5 0,-1 2 0,-3-1 0,2 0 0,2-2 0,3-1 0,0 0 0,-1 1 0,-2 2 0,0 3 0,0 0 0,-2 4 0,7-8 0,-3 1 0,7-6 0,0 1 0,-5-7 0,0-1 0,-8-8 0,4 3 0,-6-4 0,4 1 0,-4-2 0,1 0 0,0-1 0,3 2 0,2 2 0,4 2 0,5 2 0,0 2 0,-2 0 0,-1 2 0,-2 0 0,2 0 0,2-2 0,3-5 0,0 0 0,2-5 0,2 5 0,0-3 0,2 6 0,2-3 0,-2 3 0,3-1 0,3-1 0,4-2 0,3-3 0,0 1 0,0-3 0,-1 5 0,-3 0 0,-4 1 0,-5 3 0,-1 2 0,5 0 0,-1 2 0,7 0 0,-1 0 0,1-2 0,1-1 0,-1 0 0,-2 2 0,-4 1 0,-4 1 0,-6 10 0,0-6 0,-4 7 0,2-7 0,0 0 0,-4-3 0,-2 3 0,-3-3 0,-5 0 0,-1 3 0,0-3 0,-2 2 0,7 0 0,2-2 0,3 1 0,3 2 0,2-3 0,2 6 0,-2-2 0,3-1 0,-8 1 0,-2-1 0,-6 1 0,-4 1 0,-5-1 0,2-1 0,2-3 0,3-2 0,2 0 0,2 0 0,2 0 0,0-3 0,-1-4 0,5 3 0,0-6 0,4 6 0,-1-2 0,1 0 0,-2-1 0,-3 1 0,0 2 0,0-1 0,2 1 0,1 2 0,0 0 0,1 2 0,22-6 0,-12 2 0,24-2 0,-20 4 0,7 2 0,-4-2 0,6-1 0,6 1 0,0-3 0,-2 4 0,-6-2 0,-6 0 0,-2 3 0,-1 0 0,1 0 0,-1 0 0,0 0 0,0 0 0,0 0 0,2 0 0,0 0 0,4 0 0,-6 2 0,-2 2 0,-4 5 0,0-3 0,0 8 0,0-9 0,0 4 0,-7-7 0,2 0 0,-5-2 0,5 0 0,0 0 0,-4 4 0,1-3 0,-4 5 0,1-1 0,-2 0 0,-2 3 0,-2-1 0,-1-3 0,3 1 0,0 0 0,0-3 0,0 3 0,-1-3 0,2 1 0,-1 2 0,6-3 0,-5 2 0,7-4 0,-6 0 0,6 0 0,-6 0 0,5 0 0,-2 0 0,1 0 0,0 0 0,1 0 0,-1 0 0,2 0 0,0 0 0,2 0 0,20 12 0,-4-7 0,13 10 0,-12-14 0,0 2 0,0 0 0,4-1 0,-2 3 0,1-1 0,-1 0 0,0 0 0,1 0 0,0 1 0,2 0 0,-1 0 0,-2-1 0,-2 1 0,-4-3 0,0 1 0,-1-3 0,0 0 0,4 0 0,-1 0 0,2 0 0,0 0 0,-4 0 0,-1 0 0,-3 0 0,4 0 0,-1 0 0,1 0 0,-1 0 0,0 0 0,-1 0 0,-2 2 0,-11 7 0,2-4 0,-14 4 0,12-9 0,-7 0 0,3 0 0,-6 0 0,0 0 0,-4 0 0,1 0 0,0 0 0,2 0 0,4 0 0,-2 0 0,1 0 0,-3 0 0,-2 0 0,-1 0 0,-2 0 0,11 0 0,-9 0 0,14 0 0,-11 0 0,12 0 0,-8 0 0,8 0 0,-6 0 0,2 0 0,-3 2 0,1 1 0,0-1 0,1 0 0,-1-2 0,-1 2 0,0 1 0,3-1 0,2 0 0,1-2 0,2 0 0,-1 0 0,-2 0 0,0 0 0,-2 0 0,-4 0 0,7 0 0,-7-1 0,10-1 0,18-6 0,-4 1 0,21-8 0,-19 8 0,4-5 0,-10 4 0,0-2 0,-1 0 0,-4 2 0,0-2 0,2 2 0,-1-2 0,1 0 0,0-2 0,0 1 0,0-1 0,0 2 0,0-1 0,-2 2 0,0-1 0,-1 1 0,0 0 0,0-1 0,0 2 0,0 2 0,0-3 0,0 4 0,-7-1 0,-2 4 0,-1 1 0,-2 1 0,4 2 0,-5 5 0,-2 3 0,-3 2 0,-2 1 0,-2 0 0,-4-2 0,-1-3 0,1-2 0,0 0 0,4-2 0,2-1 0,2 1 0,0-1 0,1-2 0,-1 0 0,1-1 0,0 0 0,-3 2 0,-1 1 0,2 0 0,1 2 0,6 1 0,3 2 0,3 2 0,2 0 0,2 0 0,1 0 0,1-2 0,0 1 0,0-1 0,0-2 0,0 1 0,0 0 0,0 0 0,1 1 0,6 3 0,-3-2 0,10 1 0,-3-6 0,2 3 0,2-2 0,1-1 0,3 1 0,4-3 0,1 1 0,4-1 0,-2-2 0,-2 0 0,-1 0 0,-3 0 0,0 0 0,-2 0 0,-1-2 0,-1-3 0,-3-4 0,-5-3 0,-4 1 0,-1 0 0,-1 0 0,0-2 0,-2 0 0,0-4 0,0-3 0,0-1 0,0-1 0,0 5 0,0-2 0,-2 7 0,-5-2 0,-6 6 0,-3-3 0,-4 3 0,-3-1 0,-2 3 0,-1 2 0,-2 2 0,1 2 0,0 0 0,0 0 0,3-4 0,0 2 0,1-1 0,-2 1 0,0 2 0,1 0 0,3 0 0,5 0 0,7 0 0,3 1 0,1 5 0,1 4 0,-1 4 0,2 0 0,-1 0 0,2 2 0,0 4 0,-1-6 0,3 5 0,0-6 0,0 3 0,0 0 0,0 0 0,3-1 0,0 0 0,5-3 0,2-2 0,3-2 0,2-2 0,0-2 0,2-1 0,4-1 0,-8-2 0,4 0 0,-5 0 0,6 0 0,-6 0 0,5 0 0,-8-3 0,1-3 0,-3-3 0,-3-2 0,-3-1 0,0 1 0,-1 1 0,0 2 0,0-2 0,0 0 0,-1-3 0,-2-3 0,-6-4 0,-7-3 0,-5 0 0,-3 3 0,0 2 0,0 2 0,-1 3 0,-1 1 0,0 1 0,-4-2 0,0 0 0,-3 1 0,-1 2 0,2 3 0,2 1 0,5 3 0,3 2 0,5 1 0,-1 0 0,2 0 0,0 0 0,3 0 0,1 7 0,5 1 0,0 5 0,3 4 0,2-6 0,0 3 0,2-1 0,0-3 0,0 4 0,0-5 0,0 3 0,0 2 0,0 2 0,0 3 0,0 0 0,1 0 0,6 0 0,0-3 0,7-1 0,-1 0 0,-1-6 0,1 0 0,-1 0 0,1-5 0,-1 0 0,1-1 0,2-2 0,0-1 0,-1 0 0,-1 0 0,1 0 0,-2 0 0,0 0 0,-1 0 0,-1-2 0,-1-4 0,-1-7 0,-1 3 0,-3-4 0,-1 2 0,-2 2 0,-1-5 0,0 3 0,0 2 0,0-6 0,-3 4 0,-5-1 0,-5-2 0,-5 3 0,-5-3 0,-2-1 0,-5 0 0,-3-1 0,-4 2 0,-1 3 0,1 2 0,3 6 0,1 1 0,6 2 0,3 1 0,5 0 0,2 0 0,-1 1 0,2 5 0,1 5 0,5 3 0,0 1 0,2-1 0,-2 1 0,5-5 0,-3 3 0,7-8 0,-2 4 0,3-1 0,0-1 0,0 7 0,0-8 0,0 5 0,0-4 0,3 6 0,6 1 0,4 0 0,4-2 0,0-1 0,1-4 0,2-2 0,1-4 0,-1-1 0,2 0 0,1 0 0,-1 0 0,1 0 0,1 0 0,-3 0 0,-2 0 0,-5-4 0,-5 2 0,-2-8 0,-5 4 0,0-6 0,-2 0 0,0 2 0,0-9 0,0 10 0,-4-6 0,-9 3 0,-6-2 0,-8 1 0,-2 1 0,-4 2 0,-4 1 0,-4 1 0,-1 2 0,-3 0 0,-5 1 0,-2 1 0,-3 3 0,6 1 0,6 0 0,7 0 0,7 0 0,5 0 0,4 0 0,0 2 0,2 4 0,2 1 0,5 4 0,4-5 0,3 6 0,2-3 0,0 0 0,2 2 0,0-3 0,0 5 0,0-5 0,0 7 0,0-3 0,3 0 0,3 1 0,4-3 0,3 1 0,0-1 0,2-1 0,1-2 0,-1-1 0,1-1 0,-1-2 0,2-1 0,-3-2 0,3 0 0,-7 0 0,4 0 0,-1 0 0,-1 0 0,1 0 0,-1 0 0,2 0 0,1-2 0,0-3 0,-3-3 0,1-2 0,-2-1 0,-3 2 0,0-1 0,-4 1 0,0-1 0,-2 0 0,-1 1 0,-1 0 0,-2 1 0,-6-2 0,-9-3 0,-11 1 0,-8-1 0,-2 0 0,-3 2 0,-1 1 0,0 0 0,1 2 0,3 0 0,0 3 0,-1 2 0,0 1 0,-4 2 0,-4 0 0,-3 0 0,-1 0 0,5 0 0,4 2 0,5 1 0,2 2 0,2 1 0,5-2 0,3 3 0,8-1 0,7 0 0,5-2 0,3 2 0,6 3 0,4-3 0,6 3 0,2-2 0,3 1 0,4-1 0,6-2 0,4-3 0,3-2 0,2 0 0,-3 0 0,-5 0 0,-7 0 0,-3 0 0,-2 0 0,-1 0 0,-1 0 0,-4 0 0,0-1 0,2-2 0,-6 0 0,11-3 0,-13 3 0,8-5 0,-7 4 0,0-1 0,-1 0 0,-3 1 0,0-2 0,0-1 0,-1 3 0,0-5 0,-2 2 0,-1 0 0,-3 0 0,-5 3 0,-4 0 0,-6-2 0,-4 1 0,-3-2 0,-4 1 0,-5-1 0,0 2 0,0 0 0,-1-1 0,1-1 0,1 0 0,0 0 0,3 2 0,2 0 0,6 0 0,4 1 0,1-1 0,2 2 0,2 2 0,-1 1 0,4 0 0,0-2 0,3 0 0,-2-1 0,0 1 0,1 0 0,0 2 0,-1-1 0,1-1 0,-3-2 0,5 1 0,-3 0 0,-2 1 0,4 0 0,-7 2 0,8 0 0,-3 0 0,1 0 0,2 0 0,2 0 0,-2 0 0,3 0 0,-1 10 0,3-6 0,2 6 0,0-3 0,0 2 0,2 1 0,4 2 0,1 2 0,4-2 0,1 0 0,1 0 0,3 0 0,0 2 0,2 1 0,-1-3 0,1-1 0,-1-3 0,0-1 0,1 0 0,0 0 0,2-1 0,2-2 0,1-1 0,-1-3 0,-3 0 0,-1 0 0,-2 0 0,-5 0 0,-7 0 0,-23-4 0,7 1 0,-21-8 0,14 3 0,-8-3 0,-2-1 0,-1 2 0,1-2 0,2 2 0,1 1 0,3 2 0,2 3 0,-3 1 0,11 1 0,-8 2 0,14 0 0,-8 0 0,5 0 0,-3 0 0,-2 0 0,1-1 0,0-2 0,-1 1 0,2 0 0,-2 2 0,3 0 0,-1-3 0,0 1 0,5 0 0,0-1 0,1 3 0,-1-1 0,1-2 0,-1 0 0,-2-1 0,1 2 0,-2-1 0,0-2 0,0 1 0,0-1 0,2 2 0,0-2 0,1 3 0,0-1 0,-3 0 0,4 3 0,-2 0 0,2-3 0,0 0 0,-3 1 0,3 0 0,-3 0 0,3-1 0,-1 1 0,-1 0 0,1-1 0,-1 1 0,1 0 0,1 0 0,0-1 0,0 1 0,1 1 0,0 1 0,0 0 0,-3-4 0,5 3 0,-4-3 0,2 2 0,0 0 0,-1 0 0,0-1 0,3 3 0,-3-2 0,3 0 0,-4-1 0,2-1 0,0 1 0,0 0 0,2 0 0,-3-1 0,1-1 0,0 1 0,0 0 0,3 1 0,-2-3 0,3 2 0,-3-2 0,1-1 0,-1 1 0,2-3 0,-1 1 0,0 2 0,-3-2 0,1 5 0,-1-2 0,0-1 0,-2-1 0,1 2 0,-1 0 0,-1 4 0,5-1 0,-5 0 0,2 0 0,1-1 0,-3 3 0,3 0 0,0 0 0,-1-2 0,-1-1 0,1 1 0,1 0 0,1 2 0,1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01:40.0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408 6 24575,'-4'0'0,"0"0"0,1 0 0,1 0 0,-1 0 0,1 0 0,-1 0 0,0 0 0,1 0 0,-1 0 0,1 0 0,-1 0 0,1-2 0,-1 2 0,1-1 0,-1 1 0,0 0 0,1 0 0,-1 0 0,1 0 0,-1 0 0,1 0 0,-1 0 0,0 0 0,1 0 0,-1 0 0,1 0 0,-1 0 0,1 0 0,-1 0 0,0 0 0,-2 0 0,1 0 0,-1 0 0,2 0 0,-1 0 0,1 0 0,0 0 0,0-1 0,1 1 0,-1-1 0,0 1 0,1 0 0,-1 0 0,1 0 0,-1 0 0,1 0 0,-1 0 0,0 0 0,1 0 0,-1 0 0,1 0 0,-2 0 0,1 0 0,-2 0 0,2 0 0,0 0 0,0 0 0,1 0 0,-2 0 0,1 0 0,-1 0 0,2 0 0,-1 0 0,1 0 0,-1 0 0,1 0 0,-1 0 0,0 0 0,1 0 0,-1 0 0,1 0 0,-1 0 0,1 0 0,-1 0 0,0 0 0,1 1 0,-1-1 0,1 1 0,-1-1 0,1 0 0,-1 0 0,0 0 0,1 0 0,-1 0 0,1 0 0,-1 0 0,1 0 0,-1 0 0,1 0 0,-1 0 0,0 0 0,1 0 0,-1 0 0,1 0 0,-1 0 0,1 0 0,-1 0 0,0 0 0,1 0 0,-1 0 0,1 0 0,-1 0 0,1 0 0,-1 0 0,0 0 0,1 0 0,-1 0 0,1 0 0,-1 0 0,1 0 0,-1 0 0,0 0 0,1 0 0,-1 1 0,1-1 0,-1 2 0,1-2 0,-1 0 0,1 0 0,-1 0 0,0 0 0,1 0 0,-1 1 0,1-1 0,-1 1 0,1-1 0,-1 0 0,0 0 0,1 0 0,-1 0 0,1 0 0,-4 0 0,3 0 0,-3 0 0,3 0 0,1 0 0,-1 0 0,1 1 0,-1 0 0,0 0 0,1-1 0,-1 0 0,1 0 0,-1 0 0,-1 0 0,3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18:52:56.1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1102 23 24575,'-41'0'0,"-12"0"0,16 0 0,-16 0 0,19 0 0,-14 0 0,0 0 0,4 0 0,2 0 0,0 0 0,0 0 0,1 2 0,1 2 0,1 1 0,3 1 0,5-3 0,5-3 0,3 0 0,11 0 0,-3 0 0,11 0 0,-3 0 0,0 0 0,-3 0 0,-4 0 0,-7 0 0,-6-1 0,-2-1 0,-2-4 0,4 1 0,6 2 0,7 1 0,7 4 0,4 2 0,0 4 0,1 7 0,0-6 0,-4 5 0,-1-9 0,-5-1 0,-4-1 0,-1-3 0,-1 0 0,4 0 0,0 0 0,4 0 0,3 0 0,3 0 0,3 11 0,6-5 0,5 6 0,4-7 0,3-1 0,2 0 0,4-3 0,8-1 0,2 0 0,3 0 0,-1 2 0,4 2 0,6-1 0,3-2 0,1-1 0,-2 0 0,-2 3 0,-3 0 0,-3-1 0,-3 0 0,0-2 0,-3 0 0,2 0 0,-2 0 0,0 0 0,1 0 0,-4 0 0,0 0 0,-1 0 0,-1 0 0,3 0 0,2 0 0,6 0 0,1 0 0,-3 0 0,-4 0 0,-8 0 0,-12 0 0,-9 0 0,-29 0 0,1 0 0,-15 0 0,8 0 0,5 0 0,1 0 0,3 0 0,0 0 0,0 0 0,1 0 0,-1 0 0,1 3 0,1 2 0,0 3 0,0 1 0,1 0 0,-2-2 0,1-4 0,0 0 0,-1-3 0,1 0 0,3 0 0,3 0 0,3 0 0,0 0 0,3 0 0,1 0 0,0 0 0,0 0 0,2 0 0,-6 0 0,2 0 0,-7 0 0,-3 0 0,-4 0 0,-6 0 0,-5 0 0,-2 0 0,-4 1 0,7 1 0,6 0 0,8 4 0,1 1 0,8-1 0,-3 3 0,2-4 0,-2 1 0,-3-1 0,-4 1 0,0-1 0,1-1 0,3 2 0,8 1 0,3 0 0,5 0 0,0 0 0,0 1 0,0-1 0,0-1 0,0 0 0,0 1 0,5 0 0,2 1 0,7-5 0,1-1 0,2-1 0,3-1 0,4 0 0,3 0 0,3 0 0,1 0 0,0 0 0,0 0 0,3 0 0,3 0 0,1 0 0,-1-2 0,-3-1 0,-1 1 0,-2 0 0,-1 1 0,0-1 0,-2 0 0,-2-1 0,-5 1 0,0 2 0,-4 0 0,2 0 0,4 0 0,2 0 0,5 0 0,1 0 0,7 0 0,6-2 0,5-4 0,6 0 0,-1-2 0,-3 1 0,-8 0 0,-6-1 0,-3-2 0,-3 0 0,-1-1 0,-3 0 0,-2 1 0,-4 3 0,-1 0 0,-5 1 0,-3 5 0,-7-1 0,12-2 0,4-3 0,27-1 0,-13-1 0,14-2 0,-15 4 0,12-2 0,-1 2 0,-3 3 0,-1 0 0,-2 1 0,-3 3 0,0 0 0,0 0 0,-3 0 0,2 0 0,-2 0 0,-1 0 0,-1 0 0,0 0 0,-3-2 0,1-1 0,0-2 0,-4 1 0,0 1 0,-2-1 0,-2 3 0,0-2 0,2 0 0,0 1 0,0 2 0,-1-1 0,0-3 0,0 1 0,2-1 0,0 0 0,0-2 0,-1 1 0,-3 0 0,0 0 0,1 0 0,2 1 0,-1-2 0,-2 2 0,2-3 0,1 2 0,2-1 0,1 3 0,-1-2 0,-1-1 0,0 0 0,-3 2 0,-5 1 0,-7 0 0,-4 1 0,-4-2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18:52:56.1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4099 49 24575,'-22'0'0,"0"0"0,-2 0 0,1 0 0,-1 0 0,-7 0 0,-3-2 0,-7-1 0,-3 0 0,3-1 0,2 1 0,3-3 0,3 2 0,1 1 0,2 1 0,1 0 0,4-2 0,3 1 0,1-1 0,3 2 0,1 0 0,0 1 0,-1 1 0,-2 0 0,0 0 0,0 0 0,0 0 0,3 0 0,-3 0 0,0 0 0,-5 0 0,-1 0 0,0 0 0,-3 0 0,-2 0 0,-4 0 0,-7 0 0,-5 0 0,0 2 0,1 1 0,4 2 0,3 2 0,1-1 0,-1 2 0,1-1 0,-1 0 0,1 1 0,-3 0 0,-3-1 0,-2 2 0,-4-2 0,-1 1 0,-1-3 0,-2 2 0,-1-1 0,1-4 0,1 2 0,4-4 0,5 0 0,8 0 0,9 0 0,7 0 0,6 0 0,4 0 0,3 0 0,0 3 0,1-1 0,0 1 0,-1-1 0,0 2 0,0 0 0,3 2 0,1 2 0,2 0 0,1 0 0,0 3 0,0 1 0,0 3 0,0 3 0,0 2 0,0 4 0,0 1 0,0-1 0,0-3 0,0-2 0,0-4 0,0-4 0,2-4 0,4-3 0,6-2 0,8-2 0,5 0 0,8 0 0,7 0 0,10-2 0,3-3 0,6-5 0,-2-4 0,-1-3 0,-6-2 0,-4 3 0,-4-2 0,-3 2 0,-1 2 0,-4 0 0,-3 6 0,-5-1 0,-3 2 0,-1 0 0,4 0 0,2 0 0,5-3 0,0 0 0,-2 0 0,1 0 0,-1 2 0,-2 1 0,-2 2 0,-1 3 0,0-3 0,3 3 0,2-1 0,-3 1 0,-1 2 0,-2 0 0,-1 0 0,0 0 0,2 0 0,2 0 0,1 2 0,0 1 0,-2-1 0,-5 0 0,-2-2 0,-3 0 0,-4 0 0,-2 0 0,2 0 0,-5 0 0,5 0 0,0 0 0,2 0 0,-1 0 0,0 0 0,-4 0 0,-2 3 0,-3 0 0,-1 2 0,-1 2 0,1-1 0,0 2 0,-1-2 0,3-2 0,-1-1 0,3-3 0,-3 0 0,-27 9 0,6-4 0,-25 9 0,23-8 0,-6 1 0,5-3 0,-7 3 0,-1 1 0,-1 1 0,0-1 0,-3-2 0,0 2 0,3-2 0,1 1 0,3-1 0,1 1 0,8-3 0,-2-1 0,2 0 0,-3 0 0,-2 0 0,0-2 0,3-1 0,-1 3 0,1-1 0,0 1 0,2 2 0,0-3 0,2 3 0,-1-2 0,-1 0 0,0 1 0,-3-2 0,1 3 0,-3 0 0,0-2 0,0 1 0,0-1 0,3-1 0,-1 0 0,1-2 0,0 0 0,-1 2 0,0 0 0,1 1 0,-1-1 0,1-2 0,-1 0 0,1 0 0,-2 0 0,-1 0 0,-3 0 0,1 0 0,1 0 0,-1 1 0,0 2 0,-1-1 0,-2 0 0,3-1 0,1 1 0,1 3 0,2 0 0,1 1 0,0-1 0,1-1 0,1 0 0,-1-2 0,1 3 0,-2-2 0,0 2 0,-1 0 0,0-1 0,-3 3 0,-2-1 0,1 1 0,-1 0 0,1 1 0,1 2 0,2-1 0,1 0 0,1 0 0,1 0 0,1 0 0,2-2 0,3-1 0,-1-1 0,10-3 0,13 1 0,-3-3 0,15 0 0,-13 0 0,5 0 0,3 0 0,2 0 0,1 0 0,0 0 0,0 0 0,3 0 0,-2 0 0,3-3 0,-1 0 0,-1 1 0,0 0 0,-2-1 0,-1 1 0,-2-2 0,1 0 0,0 1 0,0-1 0,3 0 0,-4 0 0,2-1 0,-2 0 0,-2-1 0,1 1 0,0-2 0,-2 2 0,1 0 0,-4 1 0,0-1 0,-1-1 0,2 1 0,-3-1 0,3 1 0,-4 0 0,1-1 0,2 0 0,1-1 0,-2 0 0,3 0 0,3-2 0,-6 4 0,3-3 0,-11 5 0,-1 1 0,-20 0 0,7 2 0,-18 0 0,14 0 0,-3 0 0,-1 0 0,-2 0 0,-3 0 0,-2 0 0,-1 2 0,0 0 0,-1 1 0,-2-1 0,-4-2 0,-3 2 0,-2 2 0,0 2 0,0 2 0,1-4 0,2 3 0,1 0 0,3-1 0,0 1 0,3 0 0,-1-2 0,2 3 0,-3 0 0,0-2 0,0 0 0,1-1 0,2-4 0,2 1 0,0-2 0,3 0 0,-2 0 0,2 0 0,2 0 0,-1 0 0,4 0 0,0 0 0,-1 0 0,1 0 0,-3 0 0,7 0 0,-4 0 0,6 0 0,-2 0 0,0 0 0,0 0 0,1 0 0,0 0 0,0 0 0,-7 0 0,9 0 0,-5 1 0,7 2 0,-2 1 0,1 4 0,-2 1 0,3 2 0,1 0 0,2 1 0,1-1 0,1-2 0,2-1 0,1-1 0,0 0 0,0-1 0,0-1 0,8 1 0,2-2 0,9-2 0,1-2 0,3 0 0,-1 0 0,1 0 0,2 0 0,0-2 0,3-4 0,-1-5 0,2-5 0,-4-1 0,-2 1 0,-4 0 0,-5 0 0,-4 1 0,-4-2 0,-2 7 0,0-3 0,-3 5 0,1-1 0,-2 1 0,0 1 0,0 0 0,0-1 0,0 0 0,0-5 0,-2 4 0,-2-4 0,-4 3 0,-3-4 0,-3-1 0,1 2 0,-1-1 0,-2 1 0,-2 2 0,-2 1 0,-2 1 0,-2 3 0,0 0 0,-4 1 0,-2 2 0,-1 1 0,0 2 0,3 0 0,3 4 0,3 6 0,2 6 0,0 3 0,3 0 0,2 0 0,3 0 0,2 0 0,3 1 0,2-2 0,-2-1 0,4-2 0,0-2 0,2-3 0,1-1 0,0-4 0,7-2 0,1-1 0,6-1 0,-1-1 0,1 0 0,-1 0 0,1 0 0,2-3 0,1-4 0,-2-6 0,-2-1 0,-3-3 0,1-1 0,-7 5 0,1-5 0,-5 7 0,0-2 0,0 1 0,-1 3 0,-5 5 0,-7 1 0,-6 3 0,-3-2 0,-4-1 0,-2 1 0,-5 0 0,-4 2 0,-5 0 0,0 0 0,1 0 0,-3 0 0,3 0 0,-1 0 0,1 0 0,4 0 0,2 0 0,1 0 0,5 2 0,5 1 0,4 1 0,5 5 0,1 3 0,7-2 0,2 4 0,5-5 0,0 3 0,0-2 0,0 1 0,0-3 0,0-2 0,10 1 0,-4-4 0,10 2 0,-8-4 0,6 1 0,1 0 0,1 1 0,2-2 0,-1-1 0,3 0 0,1 0 0,4 0 0,3 0 0,0 0 0,1 0 0,-1 0 0,0-3 0,-4-1 0,1-4 0,-2-2 0,-3 0 0,-1 2 0,-2-1 0,-6 1 0,-1 2 0,-5-1 0,-2-1 0,-1 0 0,-2-3 0,0 1 0,0-2 0,0-4 0,0-1 0,-5-1 0,-7-1 0,-5 3 0,-5 6 0,0 1 0,0 4 0,-3 2 0,0 0 0,-3 3 0,0 0 0,1 0 0,-1 0 0,0 0 0,2 3 0,2 1 0,-1 7 0,-2 4 0,0 3 0,-2 2 0,1-2 0,1-1 0,3 1 0,3-1 0,4 0 0,7-2 0,3-2 0,4-2 0,1 0 0,2-2 0,0-1 0,0-1 0,0 0 0,0-1 0,0 4 0,2-6 0,4 3 0,4-4 0,2-3 0,3 0 0,0 0 0,0 0 0,0 0 0,0 0 0,0 0 0,1 0 0,0 0 0,1 0 0,1 0 0,-1 0 0,1 0 0,-1 0 0,0 0 0,22 0 0,-18 0 0,17 0 0,-23 0 0,3 0 0,-1 0 0,0-1 0,1-1 0,1-3 0,0-1 0,2-2 0,-1-1 0,0 2 0,1 0 0,-1 0 0,-1-1 0,-2-1 0,1-2 0,-8 4 0,2-1 0,-7 3 0,2-4 0,-1 3 0,1-3 0,-3 5 0,2-2 0,-1-1 0,0 1 0,2 1 0,-3 1 0,2-2 0,-5 1 0,2 1 0,2-3 0,-3 2 0,1-3 0,-3-2 0,0 1 0,0-1 0,0 2 0,0 0 0,-5 3 0,0 2 0,-4 2 0,0 1 0,0 0 0,1 0 0,2 0 0,2 0 0,-3 0 0,1 0 0,1 2 0,-3 1 0,3 1 0,-2 2 0,0 0 0,-1 4 0,-5 2 0,-3 1 0,-2-1 0,-3 1 0,0-1 0,-2-1 0,1 0 0,-2-2 0,0 1 0,2 2 0,0 0 0,2 0 0,3-2 0,-1 0 0,3-1 0,0 1 0,0-3 0,1 0 0,1-2 0,-2 1 0,7-2 0,-6 3 0,9-4 0,-3 4 0,2-1 0,2-3 0,-3 4 0,26-6 0,-8 3 0,19-4 0,-15 3 0,6 4 0,-4 1 0,5 1 0,-2-1 0,-2 0 0,0 1 0,-2-2 0,-2 3 0,-5-8 0,2 7 0,-6-6 0,3 3 0,-6-1 0,2 0 0,-1 0 0,0 4 0,-2-4 0,-1 3 0,0-2 0,0 0 0,-8 2 0,-4-5 0,-8 3 0,-3-6 0,2 0 0,1 0 0,4 0 0,3 0 0,2 0 0,-1 0 0,1 0 0,0 0 0,1 0 0,0 0 0,4 0 0,0 0 0,1 0 0,-2 0 0,0 0 0,2 0 0,-1-2 0,-1-1 0,0 1 0,0 0 0,1 2 0,1 0 0,-1 0 0,-1 0 0,-1 0 0,-1 0 0,-5 0 0,6 0 0,-6 0 0,5 0 0,-2 0 0,-4 0 0,5 0 0,-5-1 0,6-1 0,-5-1 0,2 1 0,1-1 0,1 0 0,2 2 0,-1-2 0,2 2 0,-1-1 0,-1-1 0,1 0 0,-2 1 0,-1-4 0,-3 2 0,5-2 0,-5 2 0,6 1 0,-2-1 0,2-1 0,-2 0 0,-1-2 0,1 3 0,1-2 0,2 2 0,2 1 0,-2 1 0,0 0 0,2-1 0,-1-2 0,2-1 0,-4 1 0,5 0 0,-2 0 0,1 0 0,-1-2 0,-2-2 0,3-2 0,1-1 0,3-4 0,0 7 0,0-7 0,0 6 0,0-2 0,0-2 0,3-4 0,0 6 0,6-6 0,-1 7 0,3-3 0,0 1 0,-3 2 0,3-1 0,-1 1 0,1 4 0,1-1 0,1 2 0,-1 0 0,1 2 0,0 2 0,3 1 0,-5 1 0,4 0 0,-7 0 0,2 2 0,0 3 0,-3 4 0,-1 2 0,-2 1 0,-2 4 0,0-6 0,-2 7 0,0-6 0,0 3 0,0 1 0,0 1 0,0-5 0,-4 5 0,-3-5 0,-4 5 0,-2-1 0,-3-1 0,-1 3 0,-5 0 0,-2 2 0,-7 1 0,-2 1 0,-4-3 0,-1-2 0,0-3 0,1-5 0,4-1 0,3-1 0,6-4 0,0-1 0,3-1 0,0 0 0,2 0 0,2 0 0,-1 0 0,-3 0 0,8 0 0,-3 0 0,5 0 0,2 0 0,-2 0 0,6 0 0,0 0 0,1-8 0,1 0 0,1-10 0,2 2 0,0 0 0,0-1 0,0 0 0,2-2 0,1 1 0,1 0 0,0 2 0,1 1 0,0 1 0,-1 1 0,1 3 0,-1-1 0,2 0 0,0 2 0,1 1 0,1 2 0,0 0 0,1 3 0,2 0 0,2-1 0,2 2 0,2-1 0,1 1 0,2 2 0,0 0 0,2 0 0,0 0 0,-2 0 0,0 0 0,-3 0 0,1 0 0,-1 0 0,1 0 0,-1 4 0,-1 4 0,-4 4 0,-3 7 0,-5-6 0,-3 8 0,-1-13 0,0 8 0,0-5 0,0 2 0,0 1 0,-1 0 0,-3 1 0,-2-2 0,-3-2 0,-1-1 0,3-6 0,-5 3 0,7-5 0,-4 2 0,2-4 0,0 0 0,1 0 0,0-3 0,2 0 0,-2-4 0,1 3 0,-3-3 0,-4-2 0,4 2 0,-5-4 0,7 3 0,-2-3 0,2-1 0,2 1 0,2-1 0,1 0 0,1 1 0,0 3 0,0 1 0,0 0 0,0 0 0,0 0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18:52:56.1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97 24575,'26'0'0,"-1"0"0,1 0 0,-7 0 0,3 0 0,-6 0 0,6 0 0,-2 0 0,-1 0 0,-2 0 0,-2 0 0,-2 0 0,-2 0 0,-1 0 0,1 0 0,2 0 0,-5 0 0,5 0 0,-6 0 0,4 0 0,1 0 0,1 0 0,-3 0 0,4 0 0,-5 0 0,2 0 0,2 0 0,-1 0 0,1 0 0,1 0 0,-1 0 0,1 0 0,0 0 0,1 0 0,0 0 0,1 0 0,0 0 0,-1 0 0,-1 0 0,-1 0 0,1 0 0,-1 0 0,0 0 0,-1 0 0,3 0 0,-6 0 0,2 0 0,1 0 0,-4 0 0,11 0 0,-12 0 0,7 0 0,-5 0 0,3-2 0,0-1 0,1 0 0,-2 2 0,2 1 0,-1 0 0,1 0 0,1 0 0,-1 0 0,0 0 0,0 0 0,0 0 0,0 0 0,1 0 0,-1 0 0,2-1 0,-1-1 0,2-2 0,-1 3 0,-1-1 0,0 2 0,-1 0 0,6-4 0,-8 3 0,7-3 0,-7 4 0,4 0 0,2 0 0,1 0 0,-1-2 0,0-1 0,1 1 0,-2-2 0,-1 3 0,0-2 0,-2 0 0,0 2 0,0 1 0,1 0 0,-2 0 0,1-1 0,0-2 0,4 0 0,-7 2 0,8 1 0,-10 0 0,8 0 0,-7 0 0,6 0 0,-1 0 0,2 0 0,-1 0 0,0 0 0,0-2 0,0-2 0,0 2 0,0 1 0,0 1 0,2 0 0,0 0 0,1 0 0,-1 0 0,1 0 0,-1 0 0,0 0 0,3 0 0,1 0 0,-2 0 0,1 0 0,-3 0 0,1 0 0,2 0 0,-10 1 0,2 4 0,-14-1 0,-11 0 0,-1-1 0,-8-3 0,3 0 0,3 0 0,0 1 0,2 2 0,-2 1 0,0 1 0,-1-3 0,-3 0 0,0-2 0,0 0 0,1 0 0,-2 0 0,1 0 0,-1 0 0,0 0 0,0 0 0,-2 0 0,1 0 0,2 0 0,-2 0 0,10 0 0,-2 0 0,8 0 0,0 0 0,2 8 0,2-1 0,2 9 0,1-9 0,3 4 0,2-7 0,4 4 0,-2 1 0,4 1 0,2-1 0,1 2 0,5 0 0,3 2 0,2-1 0,3 0 0,0-1 0,2 2 0,-1 0 0,2 0 0,0 2 0,-3-2 0,0 2 0,0 0 0,-1-2 0,-2-1 0,-3-2 0,-3-1 0,-2-1 0,0-2 0,-2-3 0,-2-1 0,-3-2 0,-1 0 0,3 0 0,-5 0 0,4 0 0,0 0 0,-2 0 0,3 0 0,-5 3 0,7-1 0,-5 0 0,6 2 0,-4-2 0,3 2 0,1 1 0,-1 1 0,1-2 0,0 2 0,-2 0 0,1 0 0,1 0 0,0 0 0,3-2 0,1 4 0,-5-4 0,3 4 0,-5-5 0,4-2 0,1 3 0,1-2 0,-1 1 0,-3 0 0,2-3 0,-3 0 0,1 0 0,1 0 0,0 0 0,5 0 0,-7 0 0,5 0 0,-7 0 0,5 0 0,0-2 0,-2-2 0,-1 0 0,-1-2 0,-1 1 0,-3 0 0,0 1 0,-1 0 0,0 0 0,-2 1 0,2 0 0,0 3 0,0-2 0,0-1 0,0 1 0,3 0 0,1 2 0,-1 0 0,2 0 0,-1 0 0,1 0 0,3 0 0,2 0 0,0 0 0,1 0 0,-1 0 0,3 0 0,0 0 0,2 2 0,2 3 0,-1 1 0,1 1 0,1 0 0,-1 0 0,1 0 0,-2 3 0,-3-1 0,0-2 0,-4 0 0,-3-2 0,-3-2 0,-4 1 0,-2-2 0,-2 6 0,-2-2 0,0 2 0,-4-3 0,-8-3 0,3-2 0,-8 0 0,6 0 0,-4 0 0,-3 0 0,-1 0 0,0 0 0,-3 0 0,-6 0 0,0 0 0,-3 0 0,1 0 0,2 0 0,0 0 0,2 0 0,1-1 0,0-5 0,2-3 0,1-3 0,3-1 0,1 1 0,0 2 0,-2-3 0,-2-1 0,-4-2 0,0-1 0,-1 0 0,-3-1 0,-3-5 0,-3-1 0,-2-2 0,-4-3 0,-2-1 0,0 0 0,2 0 0,6 3 0,7 5 0,3 2 0,6 5 0,3 5 0,5 4 0,5 4 0,27 11 0,-8-4 0,27 4 0,-7-8 0,10-1 0,14 0 0,8 0 0,-30 0 0,1 0 0,0 0 0,-1 0 0,-2 0 0,0 0 0,25 0 0,-8 0 0,-4 0 0,-1 0 0,-2 0 0,0 0 0,-2 0 0,-1 0 0,-1 0 0,-2 0 0,0 0 0,-3 0 0,-1 0 0,-1 0 0,-3-2 0,1-3 0,-2-2 0,1-3 0,-3 0 0,1 2 0,-1 0 0,-1 5 0,1-3 0,-4 2 0,2 0 0,-2 0 0,1 0 0,3-1 0,-2 2 0,1 1 0,1-1 0,2 0 0,0 0 0,2 1 0,0 2 0,2 0 0,4 0 0,5 0 0,1 0 0,4 0 0,0 0 0,-3 0 0,0 0 0,0 0 0,-1 0 0,-1 0 0,-6 0 0,-4-1 0,-4 0 0,-4-2 0,1-1 0,-4 1 0,0 0 0,-1 0 0,-2-1 0,-3 2 0,-4 0 0,-2 0 0,0 2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ED75-D3CD-C0B3-85CB-E7A00F8AE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1977B-E5E9-841C-E8D2-6A8A9C1A1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E7455-CF71-28B3-0511-85EDA671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C692-91AA-8E45-907D-34765E2C5D2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93A6-D334-B593-7B87-D5213DB8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00716-6D60-1144-C67D-7AC7DDE1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AF9B-E5A8-7344-8097-471E3113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6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3F75-C664-A1BE-1899-FF076502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02A1D-209F-D76A-ABB1-A2AFA210E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30C4-B6C5-DBDE-FB2F-C03752BF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C692-91AA-8E45-907D-34765E2C5D2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13A99-3D68-0EAA-2DB9-C731AEB3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D9D37-DE27-16E7-E976-D77D8202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AF9B-E5A8-7344-8097-471E3113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D8063-866A-3437-6CA6-315107E1F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66F52-B2AB-D4C5-28EB-01B044372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DC940-673E-02EA-36B8-C138649F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C692-91AA-8E45-907D-34765E2C5D2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DCB4-E253-7866-468E-B6374BFF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2E6EA-014A-3E99-8B17-7568DDF1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AF9B-E5A8-7344-8097-471E3113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03E6-DC23-FEFB-5B69-6A75BAA4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C054-FA4F-AEB7-2F2E-4DD89B1BA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80846-BD36-2468-1A27-99CEA7AE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C692-91AA-8E45-907D-34765E2C5D2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143E-105D-4DAE-A77D-EC0CFB25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A658D-37BC-5204-4F38-72DAFB6E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AF9B-E5A8-7344-8097-471E3113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5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25C6-BFBF-7976-F7F7-CF1D529C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F79F3-0612-764E-F79B-15201AD74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3899-E2C1-F503-EAC6-63111FCE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C692-91AA-8E45-907D-34765E2C5D2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823D2-CCF3-5CD7-2E97-93D086F3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30E65-7835-9879-8906-754217AB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AF9B-E5A8-7344-8097-471E3113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D7E1-FD1C-8AA8-E154-6A2CD1B3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6BCA8-A030-9FBE-F18E-8DB72751D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CE0B6-2D2F-A6E6-79E4-B274DC296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0A070-5372-8718-CB7C-5B88A006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C692-91AA-8E45-907D-34765E2C5D2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78B7E-DFD6-365E-D364-8D5726E4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BE73D-A2D4-8965-6A3D-18DCC42B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AF9B-E5A8-7344-8097-471E3113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3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5CA7-5492-EF5A-BEF3-F16E570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D2ADE-7267-6254-F0E0-3942E2EC6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9ABA5-D320-3D91-6C83-889C15CF9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E282D-881A-69D4-4B6E-A5C42EB10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7C174-1A1D-7A9D-34D4-8A76F2423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E2D89-86FB-0617-4C0E-40820E2D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C692-91AA-8E45-907D-34765E2C5D2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EC895-78CD-F8E6-356F-E5FB8A6A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030FB-038C-6282-6B17-D22429B1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AF9B-E5A8-7344-8097-471E3113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7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59B7-BB93-E4FF-1EE6-B0659649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FA8E6-1ACF-95C3-6654-F9939DF0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C692-91AA-8E45-907D-34765E2C5D2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B2132-7785-C8D4-656D-CB247046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A8A21-86E9-4374-AF0F-217F6368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AF9B-E5A8-7344-8097-471E3113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8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00553-B7E8-D7C0-C973-09FC4896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C692-91AA-8E45-907D-34765E2C5D2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2AA58-A17C-0BE0-080B-0FD09740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CDD16-E4B9-ACDB-2058-B56335C8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AF9B-E5A8-7344-8097-471E3113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7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92A1-DBD2-CA07-CE83-BA38E491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FCAF-EA16-0522-9E34-2C6BA6874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F4AF3-E33D-7A2C-35C5-E4D57BDB5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07226-0815-5E27-8D3D-49F8D399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C692-91AA-8E45-907D-34765E2C5D2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A21E0-54CF-F72F-59E3-E70BD2DE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0D2EF-820A-221B-09D6-C10E9B0A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AF9B-E5A8-7344-8097-471E3113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9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F1BD-3875-CD7B-1D32-1D491A93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86687-065B-705C-9565-52A92AA8D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6FCF7-8EF8-CB0C-C0FB-CC7DAFA6E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9BA58-9BB5-9446-56C8-C99A3049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C692-91AA-8E45-907D-34765E2C5D2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C404E-CBBA-CD46-BE92-C6E1A1A4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061CA-C6ED-3B8F-4005-84C55E06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AF9B-E5A8-7344-8097-471E3113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3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A734B-C853-F767-B0C7-2B65CEF5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7C3C1-5D5E-712A-791B-257D5BAEF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419BF-E642-6539-9716-ECCE702F2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EC692-91AA-8E45-907D-34765E2C5D2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46F77-859F-2C80-0DA9-41619E34C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D056-3DAE-9C4B-7B67-11B19EBE5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0AF9B-E5A8-7344-8097-471E3113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0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24" Type="http://schemas.openxmlformats.org/officeDocument/2006/relationships/image" Target="../media/image17.png"/><Relationship Id="rId829" Type="http://schemas.openxmlformats.org/officeDocument/2006/relationships/customXml" Target="../ink/ink7.xml"/><Relationship Id="rId832" Type="http://schemas.openxmlformats.org/officeDocument/2006/relationships/image" Target="../media/image21.png"/><Relationship Id="rId837" Type="http://schemas.openxmlformats.org/officeDocument/2006/relationships/customXml" Target="../ink/ink11.xml"/><Relationship Id="rId828" Type="http://schemas.openxmlformats.org/officeDocument/2006/relationships/image" Target="../media/image19.png"/><Relationship Id="rId840" Type="http://schemas.openxmlformats.org/officeDocument/2006/relationships/image" Target="../media/image26.png"/><Relationship Id="rId823" Type="http://schemas.openxmlformats.org/officeDocument/2006/relationships/customXml" Target="../ink/ink4.xml"/><Relationship Id="rId831" Type="http://schemas.openxmlformats.org/officeDocument/2006/relationships/customXml" Target="../ink/ink8.xml"/><Relationship Id="rId836" Type="http://schemas.openxmlformats.org/officeDocument/2006/relationships/image" Target="../media/image24.png"/><Relationship Id="rId2" Type="http://schemas.openxmlformats.org/officeDocument/2006/relationships/customXml" Target="../ink/ink1.xml"/><Relationship Id="rId819" Type="http://schemas.openxmlformats.org/officeDocument/2006/relationships/customXml" Target="../ink/ink2.xml"/><Relationship Id="rId822" Type="http://schemas.openxmlformats.org/officeDocument/2006/relationships/image" Target="../media/image16.png"/><Relationship Id="rId827" Type="http://schemas.openxmlformats.org/officeDocument/2006/relationships/customXml" Target="../ink/ink6.xml"/><Relationship Id="rId835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818" Type="http://schemas.openxmlformats.org/officeDocument/2006/relationships/image" Target="../media/image11.png"/><Relationship Id="rId830" Type="http://schemas.openxmlformats.org/officeDocument/2006/relationships/image" Target="../media/image20.png"/><Relationship Id="rId839" Type="http://schemas.openxmlformats.org/officeDocument/2006/relationships/customXml" Target="../ink/ink12.xml"/><Relationship Id="rId821" Type="http://schemas.openxmlformats.org/officeDocument/2006/relationships/customXml" Target="../ink/ink3.xml"/><Relationship Id="rId826" Type="http://schemas.openxmlformats.org/officeDocument/2006/relationships/image" Target="../media/image18.png"/><Relationship Id="rId834" Type="http://schemas.openxmlformats.org/officeDocument/2006/relationships/image" Target="../media/image22.png"/><Relationship Id="rId842" Type="http://schemas.openxmlformats.org/officeDocument/2006/relationships/image" Target="../media/image10.png"/><Relationship Id="rId825" Type="http://schemas.openxmlformats.org/officeDocument/2006/relationships/customXml" Target="../ink/ink5.xml"/><Relationship Id="rId838" Type="http://schemas.openxmlformats.org/officeDocument/2006/relationships/image" Target="../media/image25.png"/><Relationship Id="rId820" Type="http://schemas.openxmlformats.org/officeDocument/2006/relationships/image" Target="../media/image15.png"/><Relationship Id="rId833" Type="http://schemas.openxmlformats.org/officeDocument/2006/relationships/customXml" Target="../ink/ink9.xml"/><Relationship Id="rId841" Type="http://schemas.openxmlformats.org/officeDocument/2006/relationships/customXml" Target="../ink/ink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5" Type="http://schemas.openxmlformats.org/officeDocument/2006/relationships/image" Target="../media/image13.png"/><Relationship Id="rId4" Type="http://schemas.openxmlformats.org/officeDocument/2006/relationships/customXml" Target="../ink/ink15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.xml"/><Relationship Id="rId21" Type="http://schemas.openxmlformats.org/officeDocument/2006/relationships/image" Target="../media/image35.png"/><Relationship Id="rId42" Type="http://schemas.openxmlformats.org/officeDocument/2006/relationships/customXml" Target="../ink/ink37.xml"/><Relationship Id="rId47" Type="http://schemas.openxmlformats.org/officeDocument/2006/relationships/image" Target="../media/image48.png"/><Relationship Id="rId63" Type="http://schemas.openxmlformats.org/officeDocument/2006/relationships/image" Target="../media/image56.png"/><Relationship Id="rId68" Type="http://schemas.openxmlformats.org/officeDocument/2006/relationships/image" Target="../media/image59.png"/><Relationship Id="rId84" Type="http://schemas.openxmlformats.org/officeDocument/2006/relationships/image" Target="../media/image67.png"/><Relationship Id="rId89" Type="http://schemas.openxmlformats.org/officeDocument/2006/relationships/customXml" Target="../ink/ink60.xml"/><Relationship Id="rId16" Type="http://schemas.openxmlformats.org/officeDocument/2006/relationships/customXml" Target="../ink/ink24.xml"/><Relationship Id="rId11" Type="http://schemas.openxmlformats.org/officeDocument/2006/relationships/image" Target="../media/image30.png"/><Relationship Id="rId32" Type="http://schemas.openxmlformats.org/officeDocument/2006/relationships/customXml" Target="../ink/ink32.xml"/><Relationship Id="rId37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customXml" Target="../ink/ink45.xml"/><Relationship Id="rId74" Type="http://schemas.openxmlformats.org/officeDocument/2006/relationships/image" Target="../media/image62.png"/><Relationship Id="rId79" Type="http://schemas.openxmlformats.org/officeDocument/2006/relationships/customXml" Target="../ink/ink55.xml"/><Relationship Id="rId5" Type="http://schemas.openxmlformats.org/officeDocument/2006/relationships/image" Target="../media/image27.png"/><Relationship Id="rId90" Type="http://schemas.openxmlformats.org/officeDocument/2006/relationships/image" Target="../media/image70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38.png"/><Relationship Id="rId30" Type="http://schemas.openxmlformats.org/officeDocument/2006/relationships/customXml" Target="../ink/ink31.xml"/><Relationship Id="rId35" Type="http://schemas.openxmlformats.org/officeDocument/2006/relationships/image" Target="../media/image42.png"/><Relationship Id="rId43" Type="http://schemas.openxmlformats.org/officeDocument/2006/relationships/image" Target="../media/image46.png"/><Relationship Id="rId48" Type="http://schemas.openxmlformats.org/officeDocument/2006/relationships/customXml" Target="../ink/ink40.xml"/><Relationship Id="rId56" Type="http://schemas.openxmlformats.org/officeDocument/2006/relationships/customXml" Target="../ink/ink44.xml"/><Relationship Id="rId64" Type="http://schemas.openxmlformats.org/officeDocument/2006/relationships/customXml" Target="../ink/ink48.xml"/><Relationship Id="rId69" Type="http://schemas.openxmlformats.org/officeDocument/2006/relationships/customXml" Target="../ink/ink50.xml"/><Relationship Id="rId77" Type="http://schemas.openxmlformats.org/officeDocument/2006/relationships/customXml" Target="../ink/ink54.xml"/><Relationship Id="rId8" Type="http://schemas.openxmlformats.org/officeDocument/2006/relationships/customXml" Target="../ink/ink20.xml"/><Relationship Id="rId51" Type="http://schemas.openxmlformats.org/officeDocument/2006/relationships/image" Target="../media/image50.png"/><Relationship Id="rId72" Type="http://schemas.openxmlformats.org/officeDocument/2006/relationships/image" Target="../media/image61.png"/><Relationship Id="rId80" Type="http://schemas.openxmlformats.org/officeDocument/2006/relationships/image" Target="../media/image65.png"/><Relationship Id="rId85" Type="http://schemas.openxmlformats.org/officeDocument/2006/relationships/customXml" Target="../ink/ink58.xml"/><Relationship Id="rId3" Type="http://schemas.openxmlformats.org/officeDocument/2006/relationships/image" Target="../media/image23.png"/><Relationship Id="rId12" Type="http://schemas.openxmlformats.org/officeDocument/2006/relationships/customXml" Target="../ink/ink22.xm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33" Type="http://schemas.openxmlformats.org/officeDocument/2006/relationships/image" Target="../media/image41.png"/><Relationship Id="rId38" Type="http://schemas.openxmlformats.org/officeDocument/2006/relationships/customXml" Target="../ink/ink35.xml"/><Relationship Id="rId46" Type="http://schemas.openxmlformats.org/officeDocument/2006/relationships/customXml" Target="../ink/ink39.xml"/><Relationship Id="rId59" Type="http://schemas.openxmlformats.org/officeDocument/2006/relationships/image" Target="../media/image54.png"/><Relationship Id="rId67" Type="http://schemas.openxmlformats.org/officeDocument/2006/relationships/image" Target="../media/image58.png"/><Relationship Id="rId20" Type="http://schemas.openxmlformats.org/officeDocument/2006/relationships/customXml" Target="../ink/ink26.xml"/><Relationship Id="rId41" Type="http://schemas.openxmlformats.org/officeDocument/2006/relationships/image" Target="../media/image45.png"/><Relationship Id="rId54" Type="http://schemas.openxmlformats.org/officeDocument/2006/relationships/customXml" Target="../ink/ink43.xml"/><Relationship Id="rId62" Type="http://schemas.openxmlformats.org/officeDocument/2006/relationships/customXml" Target="../ink/ink47.xml"/><Relationship Id="rId70" Type="http://schemas.openxmlformats.org/officeDocument/2006/relationships/image" Target="../media/image60.png"/><Relationship Id="rId75" Type="http://schemas.openxmlformats.org/officeDocument/2006/relationships/customXml" Target="../ink/ink53.xml"/><Relationship Id="rId83" Type="http://schemas.openxmlformats.org/officeDocument/2006/relationships/customXml" Target="../ink/ink57.xml"/><Relationship Id="rId88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image" Target="../media/image49.png"/><Relationship Id="rId57" Type="http://schemas.openxmlformats.org/officeDocument/2006/relationships/image" Target="../media/image53.png"/><Relationship Id="rId10" Type="http://schemas.openxmlformats.org/officeDocument/2006/relationships/customXml" Target="../ink/ink21.xml"/><Relationship Id="rId31" Type="http://schemas.openxmlformats.org/officeDocument/2006/relationships/image" Target="../media/image40.png"/><Relationship Id="rId44" Type="http://schemas.openxmlformats.org/officeDocument/2006/relationships/customXml" Target="../ink/ink38.xml"/><Relationship Id="rId52" Type="http://schemas.openxmlformats.org/officeDocument/2006/relationships/customXml" Target="../ink/ink42.xml"/><Relationship Id="rId60" Type="http://schemas.openxmlformats.org/officeDocument/2006/relationships/customXml" Target="../ink/ink46.xml"/><Relationship Id="rId65" Type="http://schemas.openxmlformats.org/officeDocument/2006/relationships/image" Target="../media/image57.png"/><Relationship Id="rId73" Type="http://schemas.openxmlformats.org/officeDocument/2006/relationships/customXml" Target="../ink/ink52.xml"/><Relationship Id="rId78" Type="http://schemas.openxmlformats.org/officeDocument/2006/relationships/image" Target="../media/image64.png"/><Relationship Id="rId81" Type="http://schemas.openxmlformats.org/officeDocument/2006/relationships/customXml" Target="../ink/ink56.xml"/><Relationship Id="rId86" Type="http://schemas.openxmlformats.org/officeDocument/2006/relationships/image" Target="../media/image68.png"/><Relationship Id="rId4" Type="http://schemas.openxmlformats.org/officeDocument/2006/relationships/customXml" Target="../ink/ink18.xml"/><Relationship Id="rId9" Type="http://schemas.openxmlformats.org/officeDocument/2006/relationships/image" Target="../media/image29.png"/><Relationship Id="rId13" Type="http://schemas.openxmlformats.org/officeDocument/2006/relationships/image" Target="../media/image31.png"/><Relationship Id="rId18" Type="http://schemas.openxmlformats.org/officeDocument/2006/relationships/customXml" Target="../ink/ink25.xml"/><Relationship Id="rId39" Type="http://schemas.openxmlformats.org/officeDocument/2006/relationships/image" Target="../media/image44.png"/><Relationship Id="rId34" Type="http://schemas.openxmlformats.org/officeDocument/2006/relationships/customXml" Target="../ink/ink33.xml"/><Relationship Id="rId50" Type="http://schemas.openxmlformats.org/officeDocument/2006/relationships/customXml" Target="../ink/ink41.xml"/><Relationship Id="rId55" Type="http://schemas.openxmlformats.org/officeDocument/2006/relationships/image" Target="../media/image52.png"/><Relationship Id="rId76" Type="http://schemas.openxmlformats.org/officeDocument/2006/relationships/image" Target="../media/image63.png"/><Relationship Id="rId7" Type="http://schemas.openxmlformats.org/officeDocument/2006/relationships/image" Target="../media/image28.png"/><Relationship Id="rId71" Type="http://schemas.openxmlformats.org/officeDocument/2006/relationships/customXml" Target="../ink/ink51.xml"/><Relationship Id="rId2" Type="http://schemas.openxmlformats.org/officeDocument/2006/relationships/customXml" Target="../ink/ink17.xml"/><Relationship Id="rId29" Type="http://schemas.openxmlformats.org/officeDocument/2006/relationships/image" Target="../media/image39.png"/><Relationship Id="rId24" Type="http://schemas.openxmlformats.org/officeDocument/2006/relationships/customXml" Target="../ink/ink28.xml"/><Relationship Id="rId40" Type="http://schemas.openxmlformats.org/officeDocument/2006/relationships/customXml" Target="../ink/ink36.xml"/><Relationship Id="rId45" Type="http://schemas.openxmlformats.org/officeDocument/2006/relationships/image" Target="../media/image47.png"/><Relationship Id="rId66" Type="http://schemas.openxmlformats.org/officeDocument/2006/relationships/customXml" Target="../ink/ink49.xml"/><Relationship Id="rId87" Type="http://schemas.openxmlformats.org/officeDocument/2006/relationships/customXml" Target="../ink/ink59.xml"/><Relationship Id="rId61" Type="http://schemas.openxmlformats.org/officeDocument/2006/relationships/image" Target="../media/image55.png"/><Relationship Id="rId82" Type="http://schemas.openxmlformats.org/officeDocument/2006/relationships/image" Target="../media/image66.png"/><Relationship Id="rId1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67291E-CB3E-742A-84B5-B767F7FF113A}"/>
              </a:ext>
            </a:extLst>
          </p:cNvPr>
          <p:cNvGrpSpPr/>
          <p:nvPr/>
        </p:nvGrpSpPr>
        <p:grpSpPr>
          <a:xfrm>
            <a:off x="810385" y="135923"/>
            <a:ext cx="10571232" cy="6586153"/>
            <a:chOff x="810385" y="135923"/>
            <a:chExt cx="10571232" cy="6586153"/>
          </a:xfrm>
        </p:grpSpPr>
        <p:pic>
          <p:nvPicPr>
            <p:cNvPr id="9" name="Picture 8" descr="A picture containing text, outdoor&#10;&#10;Description automatically generated">
              <a:extLst>
                <a:ext uri="{FF2B5EF4-FFF2-40B4-BE49-F238E27FC236}">
                  <a16:creationId xmlns:a16="http://schemas.microsoft.com/office/drawing/2014/main" id="{9E391543-D1C9-BC60-5941-542C40ED5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385" y="135924"/>
              <a:ext cx="5096146" cy="3102967"/>
            </a:xfrm>
            <a:prstGeom prst="rect">
              <a:avLst/>
            </a:prstGeom>
          </p:spPr>
        </p:pic>
        <p:pic>
          <p:nvPicPr>
            <p:cNvPr id="11" name="Picture 10" descr="A picture containing text, outdoor&#10;&#10;Description automatically generated">
              <a:extLst>
                <a:ext uri="{FF2B5EF4-FFF2-40B4-BE49-F238E27FC236}">
                  <a16:creationId xmlns:a16="http://schemas.microsoft.com/office/drawing/2014/main" id="{9C979C44-F903-A1F1-6A20-316FF2E15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5471" y="135923"/>
              <a:ext cx="5096146" cy="3102967"/>
            </a:xfrm>
            <a:prstGeom prst="rect">
              <a:avLst/>
            </a:prstGeom>
          </p:spPr>
        </p:pic>
        <p:pic>
          <p:nvPicPr>
            <p:cNvPr id="13" name="Picture 12" descr="Map&#10;&#10;Description automatically generated">
              <a:extLst>
                <a:ext uri="{FF2B5EF4-FFF2-40B4-BE49-F238E27FC236}">
                  <a16:creationId xmlns:a16="http://schemas.microsoft.com/office/drawing/2014/main" id="{AD1A36A6-CD74-2382-F1C3-413F2B322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385" y="3619109"/>
              <a:ext cx="5096146" cy="3102967"/>
            </a:xfrm>
            <a:prstGeom prst="rect">
              <a:avLst/>
            </a:prstGeom>
          </p:spPr>
        </p:pic>
        <p:pic>
          <p:nvPicPr>
            <p:cNvPr id="15" name="Picture 14" descr="A picture containing text, outdoor&#10;&#10;Description automatically generated">
              <a:extLst>
                <a:ext uri="{FF2B5EF4-FFF2-40B4-BE49-F238E27FC236}">
                  <a16:creationId xmlns:a16="http://schemas.microsoft.com/office/drawing/2014/main" id="{8430692B-3A85-ABBC-3945-8238F6CD4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5472" y="3619109"/>
              <a:ext cx="5096144" cy="310296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FC0A5D-2DF6-40D0-103C-50A494391152}"/>
                </a:ext>
              </a:extLst>
            </p:cNvPr>
            <p:cNvSpPr txBox="1"/>
            <p:nvPr/>
          </p:nvSpPr>
          <p:spPr>
            <a:xfrm>
              <a:off x="4533900" y="2933517"/>
              <a:ext cx="1372631" cy="276999"/>
            </a:xfrm>
            <a:prstGeom prst="rect">
              <a:avLst/>
            </a:prstGeom>
            <a:solidFill>
              <a:schemeClr val="tx1">
                <a:alpha val="25446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Zone 14S</a:t>
              </a:r>
              <a:br>
                <a:rPr lang="en-US" sz="600" dirty="0">
                  <a:solidFill>
                    <a:schemeClr val="bg1"/>
                  </a:solidFill>
                </a:rPr>
              </a:br>
              <a:r>
                <a:rPr lang="en-US" sz="600" dirty="0">
                  <a:solidFill>
                    <a:schemeClr val="bg1"/>
                  </a:solidFill>
                </a:rPr>
                <a:t>Easting: 244591, Northing: 4322768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EB22A9-AEC9-9629-8F97-115520314B1A}"/>
                </a:ext>
              </a:extLst>
            </p:cNvPr>
            <p:cNvSpPr txBox="1"/>
            <p:nvPr/>
          </p:nvSpPr>
          <p:spPr>
            <a:xfrm>
              <a:off x="10008984" y="2933517"/>
              <a:ext cx="1372631" cy="276999"/>
            </a:xfrm>
            <a:prstGeom prst="rect">
              <a:avLst/>
            </a:prstGeom>
            <a:solidFill>
              <a:schemeClr val="tx1">
                <a:alpha val="25446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Zone 11S</a:t>
              </a:r>
              <a:br>
                <a:rPr lang="en-US" sz="600" dirty="0">
                  <a:solidFill>
                    <a:schemeClr val="bg1"/>
                  </a:solidFill>
                </a:rPr>
              </a:br>
              <a:r>
                <a:rPr lang="en-US" sz="600" dirty="0">
                  <a:solidFill>
                    <a:schemeClr val="bg1"/>
                  </a:solidFill>
                </a:rPr>
                <a:t>Easting: 303534, Northing: 4130456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F3F4C5-908D-F923-D8ED-6F66874C1103}"/>
                </a:ext>
              </a:extLst>
            </p:cNvPr>
            <p:cNvSpPr txBox="1"/>
            <p:nvPr/>
          </p:nvSpPr>
          <p:spPr>
            <a:xfrm>
              <a:off x="4603750" y="6413326"/>
              <a:ext cx="1302780" cy="276999"/>
            </a:xfrm>
            <a:prstGeom prst="rect">
              <a:avLst/>
            </a:prstGeom>
            <a:solidFill>
              <a:schemeClr val="tx1">
                <a:alpha val="25446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Zone 19L</a:t>
              </a:r>
              <a:br>
                <a:rPr lang="en-US" sz="600" dirty="0">
                  <a:solidFill>
                    <a:schemeClr val="bg1"/>
                  </a:solidFill>
                </a:rPr>
              </a:br>
              <a:r>
                <a:rPr lang="en-US" sz="600" dirty="0">
                  <a:solidFill>
                    <a:schemeClr val="bg1"/>
                  </a:solidFill>
                </a:rPr>
                <a:t>Easting: 334114, Northing: 8495989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6E459A-1F19-8592-E1EE-6BB83CA6CDB3}"/>
                </a:ext>
              </a:extLst>
            </p:cNvPr>
            <p:cNvSpPr txBox="1"/>
            <p:nvPr/>
          </p:nvSpPr>
          <p:spPr>
            <a:xfrm>
              <a:off x="10078835" y="6411951"/>
              <a:ext cx="1302780" cy="276999"/>
            </a:xfrm>
            <a:prstGeom prst="rect">
              <a:avLst/>
            </a:prstGeom>
            <a:solidFill>
              <a:schemeClr val="tx1">
                <a:alpha val="25446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Zone 45R</a:t>
              </a:r>
              <a:br>
                <a:rPr lang="en-US" sz="600" dirty="0">
                  <a:solidFill>
                    <a:schemeClr val="bg1"/>
                  </a:solidFill>
                </a:rPr>
              </a:br>
              <a:r>
                <a:rPr lang="en-US" sz="600" dirty="0">
                  <a:solidFill>
                    <a:schemeClr val="bg1"/>
                  </a:solidFill>
                </a:rPr>
                <a:t>Easting: 264843, Northing: 2881493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55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3A7D344-FC4F-F408-3F0D-F9817F7F25C9}"/>
              </a:ext>
            </a:extLst>
          </p:cNvPr>
          <p:cNvGrpSpPr/>
          <p:nvPr/>
        </p:nvGrpSpPr>
        <p:grpSpPr>
          <a:xfrm>
            <a:off x="266388" y="953016"/>
            <a:ext cx="11107669" cy="4951963"/>
            <a:chOff x="266388" y="953016"/>
            <a:chExt cx="11107669" cy="4951963"/>
          </a:xfrm>
        </p:grpSpPr>
        <p:pic>
          <p:nvPicPr>
            <p:cNvPr id="3" name="Picture 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1FAAD99-4C1C-7F93-0567-AB18BA71F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219199" y="2438609"/>
              <a:ext cx="4951956" cy="1980782"/>
            </a:xfrm>
            <a:prstGeom prst="rect">
              <a:avLst/>
            </a:prstGeom>
          </p:spPr>
        </p:pic>
        <p:pic>
          <p:nvPicPr>
            <p:cNvPr id="5" name="Picture 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E35E50F5-DB7F-E463-9528-3EBFFB882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5625962" y="2438607"/>
              <a:ext cx="4951958" cy="1980783"/>
            </a:xfrm>
            <a:prstGeom prst="rect">
              <a:avLst/>
            </a:prstGeom>
          </p:spPr>
        </p:pic>
        <p:pic>
          <p:nvPicPr>
            <p:cNvPr id="7" name="Picture 6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97B77671-6434-8FEC-469D-3939DF8DA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062518" y="2438607"/>
              <a:ext cx="4951960" cy="1980784"/>
            </a:xfrm>
            <a:prstGeom prst="rect">
              <a:avLst/>
            </a:prstGeom>
          </p:spPr>
        </p:pic>
        <p:pic>
          <p:nvPicPr>
            <p:cNvPr id="9" name="Picture 8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92A8AC0E-7919-DFF1-F4CF-177A45589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3344240" y="2438607"/>
              <a:ext cx="4951958" cy="1980783"/>
            </a:xfrm>
            <a:prstGeom prst="rect">
              <a:avLst/>
            </a:prstGeom>
          </p:spPr>
        </p:pic>
        <p:pic>
          <p:nvPicPr>
            <p:cNvPr id="11" name="Picture 10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DEF57FFB-CC94-1F07-AD72-120EF0F4F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7907684" y="2438604"/>
              <a:ext cx="4951961" cy="19807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230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EED86D3C-D5D1-4754-C677-CE382D258A37}"/>
              </a:ext>
            </a:extLst>
          </p:cNvPr>
          <p:cNvGrpSpPr/>
          <p:nvPr/>
        </p:nvGrpSpPr>
        <p:grpSpPr>
          <a:xfrm>
            <a:off x="920739" y="628649"/>
            <a:ext cx="8075862" cy="5600701"/>
            <a:chOff x="920739" y="628649"/>
            <a:chExt cx="8075862" cy="560070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DF12ABE-2476-5080-098F-131E5AADD080}"/>
                </a:ext>
              </a:extLst>
            </p:cNvPr>
            <p:cNvGrpSpPr/>
            <p:nvPr/>
          </p:nvGrpSpPr>
          <p:grpSpPr>
            <a:xfrm>
              <a:off x="920739" y="628649"/>
              <a:ext cx="8075862" cy="5600701"/>
              <a:chOff x="920739" y="628649"/>
              <a:chExt cx="8075862" cy="560070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DA3BB41-CA2B-4703-9BD5-AC4EC71E3299}"/>
                  </a:ext>
                </a:extLst>
              </p:cNvPr>
              <p:cNvGrpSpPr/>
              <p:nvPr/>
            </p:nvGrpSpPr>
            <p:grpSpPr>
              <a:xfrm>
                <a:off x="920739" y="628649"/>
                <a:ext cx="8075862" cy="5600701"/>
                <a:chOff x="1555467" y="29614497"/>
                <a:chExt cx="10410798" cy="7220005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49F618D9-502E-AE7B-A288-65130FE51ED3}"/>
                    </a:ext>
                  </a:extLst>
                </p:cNvPr>
                <p:cNvGrpSpPr/>
                <p:nvPr/>
              </p:nvGrpSpPr>
              <p:grpSpPr>
                <a:xfrm>
                  <a:off x="1555467" y="29614497"/>
                  <a:ext cx="10321094" cy="7220005"/>
                  <a:chOff x="1106136" y="28157616"/>
                  <a:chExt cx="12451824" cy="7957232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">
                    <p14:nvContentPartPr>
                      <p14:cNvPr id="3" name="Ink 2">
                        <a:extLst>
                          <a:ext uri="{FF2B5EF4-FFF2-40B4-BE49-F238E27FC236}">
                            <a16:creationId xmlns:a16="http://schemas.microsoft.com/office/drawing/2014/main" id="{C73B5EE2-0A5F-9C76-5D3B-A491B427AD4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581496" y="28157616"/>
                      <a:ext cx="2588040" cy="629280"/>
                    </p14:xfrm>
                  </p:contentPart>
                </mc:Choice>
                <mc:Fallback xmlns="">
                  <p:pic>
                    <p:nvPicPr>
                      <p:cNvPr id="474" name="Ink 473">
                        <a:extLst>
                          <a:ext uri="{FF2B5EF4-FFF2-40B4-BE49-F238E27FC236}">
                            <a16:creationId xmlns:a16="http://schemas.microsoft.com/office/drawing/2014/main" id="{27486662-C2D6-80BB-5CB9-6101A8CF5D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18"/>
                      <a:stretch>
                        <a:fillRect/>
                      </a:stretch>
                    </p:blipFill>
                    <p:spPr>
                      <a:xfrm>
                        <a:off x="3518856" y="28094616"/>
                        <a:ext cx="2713680" cy="754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C16D8191-2FBC-6A58-7D7D-3D551985B104}"/>
                      </a:ext>
                    </a:extLst>
                  </p:cNvPr>
                  <p:cNvSpPr/>
                  <p:nvPr/>
                </p:nvSpPr>
                <p:spPr>
                  <a:xfrm>
                    <a:off x="1179304" y="28524200"/>
                    <a:ext cx="12257296" cy="7590648"/>
                  </a:xfrm>
                  <a:prstGeom prst="rect">
                    <a:avLst/>
                  </a:prstGeom>
                  <a:solidFill>
                    <a:schemeClr val="accent1">
                      <a:alpha val="3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19">
                    <p14:nvContentPartPr>
                      <p14:cNvPr id="5" name="Ink 4">
                        <a:extLst>
                          <a:ext uri="{FF2B5EF4-FFF2-40B4-BE49-F238E27FC236}">
                            <a16:creationId xmlns:a16="http://schemas.microsoft.com/office/drawing/2014/main" id="{AFBD9AB1-9031-1EF6-047C-99879140562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164240" y="28562320"/>
                      <a:ext cx="12393720" cy="373680"/>
                    </p14:xfrm>
                  </p:contentPart>
                </mc:Choice>
                <mc:Fallback xmlns="">
                  <p:pic>
                    <p:nvPicPr>
                      <p:cNvPr id="4" name="Ink 3">
                        <a:extLst>
                          <a:ext uri="{FF2B5EF4-FFF2-40B4-BE49-F238E27FC236}">
                            <a16:creationId xmlns:a16="http://schemas.microsoft.com/office/drawing/2014/main" id="{90C8CF84-FC3C-FB2B-612A-4174C29BAC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20"/>
                      <a:stretch>
                        <a:fillRect/>
                      </a:stretch>
                    </p:blipFill>
                    <p:spPr>
                      <a:xfrm>
                        <a:off x="1101240" y="28499680"/>
                        <a:ext cx="12519360" cy="4993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21">
                    <p14:nvContentPartPr>
                      <p14:cNvPr id="6" name="Ink 5">
                        <a:extLst>
                          <a:ext uri="{FF2B5EF4-FFF2-40B4-BE49-F238E27FC236}">
                            <a16:creationId xmlns:a16="http://schemas.microsoft.com/office/drawing/2014/main" id="{806D3CB5-84CD-3620-2BF3-E0DA35557DC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106136" y="28271016"/>
                      <a:ext cx="1287720" cy="428760"/>
                    </p14:xfrm>
                  </p:contentPart>
                </mc:Choice>
                <mc:Fallback xmlns="">
                  <p:pic>
                    <p:nvPicPr>
                      <p:cNvPr id="457" name="Ink 456">
                        <a:extLst>
                          <a:ext uri="{FF2B5EF4-FFF2-40B4-BE49-F238E27FC236}">
                            <a16:creationId xmlns:a16="http://schemas.microsoft.com/office/drawing/2014/main" id="{45615870-5A28-3F01-8929-32459EBC2E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22"/>
                      <a:stretch>
                        <a:fillRect/>
                      </a:stretch>
                    </p:blipFill>
                    <p:spPr>
                      <a:xfrm>
                        <a:off x="1043496" y="28208016"/>
                        <a:ext cx="1413360" cy="5544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23">
                    <p14:nvContentPartPr>
                      <p14:cNvPr id="7" name="Ink 6">
                        <a:extLst>
                          <a:ext uri="{FF2B5EF4-FFF2-40B4-BE49-F238E27FC236}">
                            <a16:creationId xmlns:a16="http://schemas.microsoft.com/office/drawing/2014/main" id="{DC4EDD58-4A22-AAF1-3D21-4882A33E2E6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699776" y="28424376"/>
                      <a:ext cx="995760" cy="103320"/>
                    </p14:xfrm>
                  </p:contentPart>
                </mc:Choice>
                <mc:Fallback xmlns="">
                  <p:pic>
                    <p:nvPicPr>
                      <p:cNvPr id="459" name="Ink 458">
                        <a:extLst>
                          <a:ext uri="{FF2B5EF4-FFF2-40B4-BE49-F238E27FC236}">
                            <a16:creationId xmlns:a16="http://schemas.microsoft.com/office/drawing/2014/main" id="{97E14F45-7396-AAA2-F49B-D9B43F3A40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24"/>
                      <a:stretch>
                        <a:fillRect/>
                      </a:stretch>
                    </p:blipFill>
                    <p:spPr>
                      <a:xfrm>
                        <a:off x="1637136" y="28361376"/>
                        <a:ext cx="1121400" cy="2289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25">
                    <p14:nvContentPartPr>
                      <p14:cNvPr id="8" name="Ink 7">
                        <a:extLst>
                          <a:ext uri="{FF2B5EF4-FFF2-40B4-BE49-F238E27FC236}">
                            <a16:creationId xmlns:a16="http://schemas.microsoft.com/office/drawing/2014/main" id="{54AA9182-6E12-F57A-A626-9228C78EA0A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32256" y="28366776"/>
                      <a:ext cx="1685160" cy="358560"/>
                    </p14:xfrm>
                  </p:contentPart>
                </mc:Choice>
                <mc:Fallback xmlns="">
                  <p:pic>
                    <p:nvPicPr>
                      <p:cNvPr id="460" name="Ink 459">
                        <a:extLst>
                          <a:ext uri="{FF2B5EF4-FFF2-40B4-BE49-F238E27FC236}">
                            <a16:creationId xmlns:a16="http://schemas.microsoft.com/office/drawing/2014/main" id="{38488686-7CF1-0C6D-AEFC-678A5AB4CC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26"/>
                      <a:stretch>
                        <a:fillRect/>
                      </a:stretch>
                    </p:blipFill>
                    <p:spPr>
                      <a:xfrm>
                        <a:off x="2669616" y="28303776"/>
                        <a:ext cx="1810800" cy="4842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27">
                    <p14:nvContentPartPr>
                      <p14:cNvPr id="9" name="Ink 8">
                        <a:extLst>
                          <a:ext uri="{FF2B5EF4-FFF2-40B4-BE49-F238E27FC236}">
                            <a16:creationId xmlns:a16="http://schemas.microsoft.com/office/drawing/2014/main" id="{2966EC88-8AE5-A5E5-F9A9-2FCB7E8EF51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1156976" y="28417536"/>
                      <a:ext cx="2251440" cy="289800"/>
                    </p14:xfrm>
                  </p:contentPart>
                </mc:Choice>
                <mc:Fallback xmlns="">
                  <p:pic>
                    <p:nvPicPr>
                      <p:cNvPr id="461" name="Ink 460">
                        <a:extLst>
                          <a:ext uri="{FF2B5EF4-FFF2-40B4-BE49-F238E27FC236}">
                            <a16:creationId xmlns:a16="http://schemas.microsoft.com/office/drawing/2014/main" id="{1F824516-D71B-B98E-DB25-2846BFDABE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28"/>
                      <a:stretch>
                        <a:fillRect/>
                      </a:stretch>
                    </p:blipFill>
                    <p:spPr>
                      <a:xfrm>
                        <a:off x="11093976" y="28354536"/>
                        <a:ext cx="2377080" cy="4154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29">
                    <p14:nvContentPartPr>
                      <p14:cNvPr id="10" name="Ink 9">
                        <a:extLst>
                          <a:ext uri="{FF2B5EF4-FFF2-40B4-BE49-F238E27FC236}">
                            <a16:creationId xmlns:a16="http://schemas.microsoft.com/office/drawing/2014/main" id="{0EB8C906-141F-A36B-4D4F-20CBEF1C5DF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044456" y="28460376"/>
                      <a:ext cx="1703520" cy="179640"/>
                    </p14:xfrm>
                  </p:contentPart>
                </mc:Choice>
                <mc:Fallback xmlns="">
                  <p:pic>
                    <p:nvPicPr>
                      <p:cNvPr id="476" name="Ink 475">
                        <a:extLst>
                          <a:ext uri="{FF2B5EF4-FFF2-40B4-BE49-F238E27FC236}">
                            <a16:creationId xmlns:a16="http://schemas.microsoft.com/office/drawing/2014/main" id="{5689E1EB-5BBB-2701-D494-50F2053C2D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30"/>
                      <a:stretch>
                        <a:fillRect/>
                      </a:stretch>
                    </p:blipFill>
                    <p:spPr>
                      <a:xfrm>
                        <a:off x="3981456" y="28397376"/>
                        <a:ext cx="1829160" cy="3052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31">
                    <p14:nvContentPartPr>
                      <p14:cNvPr id="11" name="Ink 10">
                        <a:extLst>
                          <a:ext uri="{FF2B5EF4-FFF2-40B4-BE49-F238E27FC236}">
                            <a16:creationId xmlns:a16="http://schemas.microsoft.com/office/drawing/2014/main" id="{0CB2FC9A-4848-09CC-E2EF-BA5FD7A1A73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955136" y="28423296"/>
                      <a:ext cx="2295360" cy="340200"/>
                    </p14:xfrm>
                  </p:contentPart>
                </mc:Choice>
                <mc:Fallback xmlns="">
                  <p:pic>
                    <p:nvPicPr>
                      <p:cNvPr id="477" name="Ink 476">
                        <a:extLst>
                          <a:ext uri="{FF2B5EF4-FFF2-40B4-BE49-F238E27FC236}">
                            <a16:creationId xmlns:a16="http://schemas.microsoft.com/office/drawing/2014/main" id="{52B3F0C5-493D-967D-F9B3-E52FE3D46A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32"/>
                      <a:stretch>
                        <a:fillRect/>
                      </a:stretch>
                    </p:blipFill>
                    <p:spPr>
                      <a:xfrm>
                        <a:off x="7892136" y="28360656"/>
                        <a:ext cx="2421000" cy="465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33">
                    <p14:nvContentPartPr>
                      <p14:cNvPr id="12" name="Ink 11">
                        <a:extLst>
                          <a:ext uri="{FF2B5EF4-FFF2-40B4-BE49-F238E27FC236}">
                            <a16:creationId xmlns:a16="http://schemas.microsoft.com/office/drawing/2014/main" id="{F5AB23B9-7834-E67B-0CF6-8C7E4EED805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219936" y="28433736"/>
                      <a:ext cx="2402280" cy="282600"/>
                    </p14:xfrm>
                  </p:contentPart>
                </mc:Choice>
                <mc:Fallback xmlns="">
                  <p:pic>
                    <p:nvPicPr>
                      <p:cNvPr id="478" name="Ink 477">
                        <a:extLst>
                          <a:ext uri="{FF2B5EF4-FFF2-40B4-BE49-F238E27FC236}">
                            <a16:creationId xmlns:a16="http://schemas.microsoft.com/office/drawing/2014/main" id="{08344EBC-4406-5C84-E393-E013F739C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34"/>
                      <a:stretch>
                        <a:fillRect/>
                      </a:stretch>
                    </p:blipFill>
                    <p:spPr>
                      <a:xfrm>
                        <a:off x="6156936" y="28370736"/>
                        <a:ext cx="2527920" cy="4082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35">
                    <p14:nvContentPartPr>
                      <p14:cNvPr id="13" name="Ink 12">
                        <a:extLst>
                          <a:ext uri="{FF2B5EF4-FFF2-40B4-BE49-F238E27FC236}">
                            <a16:creationId xmlns:a16="http://schemas.microsoft.com/office/drawing/2014/main" id="{DA59A7EF-BDC0-302E-18CA-9B29EDCD274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824020" y="28384401"/>
                      <a:ext cx="2284560" cy="398520"/>
                    </p14:xfrm>
                  </p:contentPart>
                </mc:Choice>
                <mc:Fallback xmlns="">
                  <p:pic>
                    <p:nvPicPr>
                      <p:cNvPr id="480" name="Ink 479">
                        <a:extLst>
                          <a:ext uri="{FF2B5EF4-FFF2-40B4-BE49-F238E27FC236}">
                            <a16:creationId xmlns:a16="http://schemas.microsoft.com/office/drawing/2014/main" id="{4ABFF040-AAE9-4807-F8FB-DAE8A7061A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36"/>
                      <a:stretch>
                        <a:fillRect/>
                      </a:stretch>
                    </p:blipFill>
                    <p:spPr>
                      <a:xfrm>
                        <a:off x="3761020" y="28321761"/>
                        <a:ext cx="2410200" cy="524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37">
                    <p14:nvContentPartPr>
                      <p14:cNvPr id="14" name="Ink 13">
                        <a:extLst>
                          <a:ext uri="{FF2B5EF4-FFF2-40B4-BE49-F238E27FC236}">
                            <a16:creationId xmlns:a16="http://schemas.microsoft.com/office/drawing/2014/main" id="{F09D6A80-BE2D-2DD5-C9E1-0A431B3F489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466900" y="28357041"/>
                      <a:ext cx="2671920" cy="528480"/>
                    </p14:xfrm>
                  </p:contentPart>
                </mc:Choice>
                <mc:Fallback xmlns="">
                  <p:pic>
                    <p:nvPicPr>
                      <p:cNvPr id="481" name="Ink 480">
                        <a:extLst>
                          <a:ext uri="{FF2B5EF4-FFF2-40B4-BE49-F238E27FC236}">
                            <a16:creationId xmlns:a16="http://schemas.microsoft.com/office/drawing/2014/main" id="{9188BFC3-1895-739D-A4A6-C4305D9750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38"/>
                      <a:stretch>
                        <a:fillRect/>
                      </a:stretch>
                    </p:blipFill>
                    <p:spPr>
                      <a:xfrm>
                        <a:off x="3403900" y="28294041"/>
                        <a:ext cx="2797560" cy="6541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39">
                    <p14:nvContentPartPr>
                      <p14:cNvPr id="15" name="Ink 14">
                        <a:extLst>
                          <a:ext uri="{FF2B5EF4-FFF2-40B4-BE49-F238E27FC236}">
                            <a16:creationId xmlns:a16="http://schemas.microsoft.com/office/drawing/2014/main" id="{7D676939-95BC-5113-9D57-56805235ABB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881980" y="28488801"/>
                      <a:ext cx="16200" cy="171000"/>
                    </p14:xfrm>
                  </p:contentPart>
                </mc:Choice>
                <mc:Fallback xmlns="">
                  <p:pic>
                    <p:nvPicPr>
                      <p:cNvPr id="484" name="Ink 483">
                        <a:extLst>
                          <a:ext uri="{FF2B5EF4-FFF2-40B4-BE49-F238E27FC236}">
                            <a16:creationId xmlns:a16="http://schemas.microsoft.com/office/drawing/2014/main" id="{7B0877CB-1599-275F-252D-CC28833800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40"/>
                      <a:stretch>
                        <a:fillRect/>
                      </a:stretch>
                    </p:blipFill>
                    <p:spPr>
                      <a:xfrm>
                        <a:off x="3819340" y="28426161"/>
                        <a:ext cx="141840" cy="2966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6CDD3ED8-6E37-A122-416E-438D4C3C4F80}"/>
                    </a:ext>
                  </a:extLst>
                </p:cNvPr>
                <p:cNvSpPr/>
                <p:nvPr/>
              </p:nvSpPr>
              <p:spPr>
                <a:xfrm>
                  <a:off x="1600200" y="33274000"/>
                  <a:ext cx="10185400" cy="3556000"/>
                </a:xfrm>
                <a:custGeom>
                  <a:avLst/>
                  <a:gdLst>
                    <a:gd name="connsiteX0" fmla="*/ 25400 w 10185400"/>
                    <a:gd name="connsiteY0" fmla="*/ 3556000 h 3556000"/>
                    <a:gd name="connsiteX1" fmla="*/ 0 w 10185400"/>
                    <a:gd name="connsiteY1" fmla="*/ 0 h 3556000"/>
                    <a:gd name="connsiteX2" fmla="*/ 6400800 w 10185400"/>
                    <a:gd name="connsiteY2" fmla="*/ 1219200 h 3556000"/>
                    <a:gd name="connsiteX3" fmla="*/ 6324600 w 10185400"/>
                    <a:gd name="connsiteY3" fmla="*/ 1651000 h 3556000"/>
                    <a:gd name="connsiteX4" fmla="*/ 10185400 w 10185400"/>
                    <a:gd name="connsiteY4" fmla="*/ 2260600 h 3556000"/>
                    <a:gd name="connsiteX5" fmla="*/ 10185400 w 10185400"/>
                    <a:gd name="connsiteY5" fmla="*/ 3556000 h 3556000"/>
                    <a:gd name="connsiteX6" fmla="*/ 25400 w 10185400"/>
                    <a:gd name="connsiteY6" fmla="*/ 3556000 h 355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85400" h="3556000">
                      <a:moveTo>
                        <a:pt x="25400" y="3556000"/>
                      </a:moveTo>
                      <a:lnTo>
                        <a:pt x="0" y="0"/>
                      </a:lnTo>
                      <a:lnTo>
                        <a:pt x="6400800" y="1219200"/>
                      </a:lnTo>
                      <a:lnTo>
                        <a:pt x="6324600" y="1651000"/>
                      </a:lnTo>
                      <a:lnTo>
                        <a:pt x="10185400" y="2260600"/>
                      </a:lnTo>
                      <a:lnTo>
                        <a:pt x="10185400" y="3556000"/>
                      </a:lnTo>
                      <a:lnTo>
                        <a:pt x="25400" y="3556000"/>
                      </a:lnTo>
                      <a:close/>
                    </a:path>
                  </a:pathLst>
                </a:custGeom>
                <a:solidFill>
                  <a:srgbClr val="E8C4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B30708-7007-F849-E51D-AE2F2C6634E9}"/>
                    </a:ext>
                  </a:extLst>
                </p:cNvPr>
                <p:cNvSpPr txBox="1"/>
                <p:nvPr/>
              </p:nvSpPr>
              <p:spPr>
                <a:xfrm>
                  <a:off x="1975454" y="34723736"/>
                  <a:ext cx="3143251" cy="674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venir Next" panose="020B0503020202020204" pitchFamily="34" charset="0"/>
                    </a:rPr>
                    <a:t>Abrasion rate depends on properties of the bedrock</a:t>
                  </a: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D1CCFDE3-2DE5-3C15-0B8D-D80392FE4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01855" y="34172082"/>
                  <a:ext cx="256920" cy="45793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Lightning Bolt 19">
                  <a:extLst>
                    <a:ext uri="{FF2B5EF4-FFF2-40B4-BE49-F238E27FC236}">
                      <a16:creationId xmlns:a16="http://schemas.microsoft.com/office/drawing/2014/main" id="{D07A51F3-52F5-CD99-C8C4-8406C1019FC8}"/>
                    </a:ext>
                  </a:extLst>
                </p:cNvPr>
                <p:cNvSpPr/>
                <p:nvPr/>
              </p:nvSpPr>
              <p:spPr>
                <a:xfrm rot="4618436">
                  <a:off x="3237219" y="33670984"/>
                  <a:ext cx="229801" cy="375094"/>
                </a:xfrm>
                <a:prstGeom prst="lightningBol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Lightning Bolt 20">
                  <a:extLst>
                    <a:ext uri="{FF2B5EF4-FFF2-40B4-BE49-F238E27FC236}">
                      <a16:creationId xmlns:a16="http://schemas.microsoft.com/office/drawing/2014/main" id="{EA52639C-0F2D-E2C6-E6C5-6D57F6BA58D0}"/>
                    </a:ext>
                  </a:extLst>
                </p:cNvPr>
                <p:cNvSpPr/>
                <p:nvPr/>
              </p:nvSpPr>
              <p:spPr>
                <a:xfrm rot="1881414">
                  <a:off x="3622879" y="33813541"/>
                  <a:ext cx="229801" cy="375094"/>
                </a:xfrm>
                <a:prstGeom prst="lightningBol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Lightning Bolt 21">
                  <a:extLst>
                    <a:ext uri="{FF2B5EF4-FFF2-40B4-BE49-F238E27FC236}">
                      <a16:creationId xmlns:a16="http://schemas.microsoft.com/office/drawing/2014/main" id="{EF9EF94A-1749-E34F-457A-3B328DF1A85F}"/>
                    </a:ext>
                  </a:extLst>
                </p:cNvPr>
                <p:cNvSpPr/>
                <p:nvPr/>
              </p:nvSpPr>
              <p:spPr>
                <a:xfrm rot="623513">
                  <a:off x="4024739" y="33782370"/>
                  <a:ext cx="229801" cy="375094"/>
                </a:xfrm>
                <a:prstGeom prst="lightningBol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B858DB6-572A-FE0E-7F15-778725D60204}"/>
                    </a:ext>
                  </a:extLst>
                </p:cNvPr>
                <p:cNvSpPr/>
                <p:nvPr/>
              </p:nvSpPr>
              <p:spPr>
                <a:xfrm rot="707208">
                  <a:off x="2075879" y="32804413"/>
                  <a:ext cx="844810" cy="651822"/>
                </a:xfrm>
                <a:prstGeom prst="ellipse">
                  <a:avLst/>
                </a:prstGeom>
                <a:solidFill>
                  <a:srgbClr val="D0AE8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DC637C7E-3B7F-49C7-42EA-8C79A038B113}"/>
                    </a:ext>
                  </a:extLst>
                </p:cNvPr>
                <p:cNvSpPr/>
                <p:nvPr/>
              </p:nvSpPr>
              <p:spPr>
                <a:xfrm>
                  <a:off x="2584999" y="32497776"/>
                  <a:ext cx="1044469" cy="990600"/>
                </a:xfrm>
                <a:prstGeom prst="arc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1CE92C97-CA61-0DBB-8466-EC11C7D7F332}"/>
                    </a:ext>
                  </a:extLst>
                </p:cNvPr>
                <p:cNvSpPr/>
                <p:nvPr/>
              </p:nvSpPr>
              <p:spPr>
                <a:xfrm rot="16928831">
                  <a:off x="3834679" y="32723328"/>
                  <a:ext cx="1044469" cy="990600"/>
                </a:xfrm>
                <a:prstGeom prst="arc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Triangle 27">
                  <a:extLst>
                    <a:ext uri="{FF2B5EF4-FFF2-40B4-BE49-F238E27FC236}">
                      <a16:creationId xmlns:a16="http://schemas.microsoft.com/office/drawing/2014/main" id="{8D450044-EA17-A8E1-C1E4-A0E7B03736D2}"/>
                    </a:ext>
                  </a:extLst>
                </p:cNvPr>
                <p:cNvSpPr/>
                <p:nvPr/>
              </p:nvSpPr>
              <p:spPr>
                <a:xfrm rot="5908122">
                  <a:off x="4476812" y="32600844"/>
                  <a:ext cx="215116" cy="27699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riangle 28">
                  <a:extLst>
                    <a:ext uri="{FF2B5EF4-FFF2-40B4-BE49-F238E27FC236}">
                      <a16:creationId xmlns:a16="http://schemas.microsoft.com/office/drawing/2014/main" id="{73A7D3A3-8D12-0353-4FCC-94AB837EDA46}"/>
                    </a:ext>
                  </a:extLst>
                </p:cNvPr>
                <p:cNvSpPr/>
                <p:nvPr/>
              </p:nvSpPr>
              <p:spPr>
                <a:xfrm rot="9847182">
                  <a:off x="3538028" y="32795916"/>
                  <a:ext cx="215116" cy="27699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750CBE1-8465-32F6-6879-09FC69BE6E5A}"/>
                    </a:ext>
                  </a:extLst>
                </p:cNvPr>
                <p:cNvSpPr/>
                <p:nvPr/>
              </p:nvSpPr>
              <p:spPr>
                <a:xfrm>
                  <a:off x="5024771" y="33538371"/>
                  <a:ext cx="878197" cy="447650"/>
                </a:xfrm>
                <a:prstGeom prst="ellipse">
                  <a:avLst/>
                </a:prstGeom>
                <a:solidFill>
                  <a:srgbClr val="D0AE8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18CA1E4-D6BB-5336-0AFF-750332D5C2ED}"/>
                    </a:ext>
                  </a:extLst>
                </p:cNvPr>
                <p:cNvSpPr/>
                <p:nvPr/>
              </p:nvSpPr>
              <p:spPr>
                <a:xfrm rot="707208">
                  <a:off x="5772591" y="33733301"/>
                  <a:ext cx="878197" cy="447650"/>
                </a:xfrm>
                <a:prstGeom prst="ellipse">
                  <a:avLst/>
                </a:prstGeom>
                <a:solidFill>
                  <a:srgbClr val="D0AE8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9D7B8F98-7E5E-9823-B257-2FB76ABE19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1109" y="33138319"/>
                  <a:ext cx="0" cy="114652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C41320B7-0B9B-24AB-AE25-DA9EACE0F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33920" y="33164223"/>
                  <a:ext cx="557189" cy="44820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BB7D375-E51B-AAAE-28E3-C427AEA5E057}"/>
                    </a:ext>
                  </a:extLst>
                </p:cNvPr>
                <p:cNvSpPr txBox="1"/>
                <p:nvPr/>
              </p:nvSpPr>
              <p:spPr>
                <a:xfrm>
                  <a:off x="5704246" y="32197830"/>
                  <a:ext cx="2715930" cy="952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venir Next" panose="020B0503020202020204" pitchFamily="34" charset="0"/>
                    </a:rPr>
                    <a:t>Sediment and bedrock have different properties!</a:t>
                  </a:r>
                </a:p>
              </p:txBody>
            </p:sp>
            <p:sp>
              <p:nvSpPr>
                <p:cNvPr id="37" name="Right Arrow 36">
                  <a:extLst>
                    <a:ext uri="{FF2B5EF4-FFF2-40B4-BE49-F238E27FC236}">
                      <a16:creationId xmlns:a16="http://schemas.microsoft.com/office/drawing/2014/main" id="{EF1DD36C-E81B-7FAF-0558-36F24D9F45DC}"/>
                    </a:ext>
                  </a:extLst>
                </p:cNvPr>
                <p:cNvSpPr/>
                <p:nvPr/>
              </p:nvSpPr>
              <p:spPr>
                <a:xfrm rot="414215">
                  <a:off x="5326855" y="30694725"/>
                  <a:ext cx="2924443" cy="540943"/>
                </a:xfrm>
                <a:prstGeom prst="rightArrow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63B261E-9AE5-52A2-582D-8170CBC13008}"/>
                    </a:ext>
                  </a:extLst>
                </p:cNvPr>
                <p:cNvSpPr txBox="1"/>
                <p:nvPr/>
              </p:nvSpPr>
              <p:spPr>
                <a:xfrm rot="261083">
                  <a:off x="6260021" y="30754041"/>
                  <a:ext cx="960048" cy="3967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1" dirty="0">
                      <a:latin typeface="Avenir Next" panose="020B0503020202020204" pitchFamily="34" charset="0"/>
                    </a:rPr>
                    <a:t>flow</a:t>
                  </a: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75B2844-01A4-3066-2B23-0D97260F00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34200" y="34569400"/>
                  <a:ext cx="1025277" cy="1712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1E9F8F3F-74CE-E264-7AC4-60233929AA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62800" y="35204400"/>
                  <a:ext cx="1025277" cy="1712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6B7C5CC-398E-4560-D8A3-356B8117E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4800" y="34925000"/>
                  <a:ext cx="1025277" cy="1712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D664EA0-EEB4-4C9E-2A58-FA6FAC5D28BE}"/>
                    </a:ext>
                  </a:extLst>
                </p:cNvPr>
                <p:cNvCxnSpPr/>
                <p:nvPr/>
              </p:nvCxnSpPr>
              <p:spPr>
                <a:xfrm flipH="1">
                  <a:off x="7366709" y="34645600"/>
                  <a:ext cx="100891" cy="8118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A5EA615-6E6C-C34E-9A85-78472E1FB036}"/>
                    </a:ext>
                  </a:extLst>
                </p:cNvPr>
                <p:cNvCxnSpPr/>
                <p:nvPr/>
              </p:nvCxnSpPr>
              <p:spPr>
                <a:xfrm flipH="1">
                  <a:off x="7900109" y="34493200"/>
                  <a:ext cx="100891" cy="8118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602F22A-746A-7ABF-C9CD-2AEBF53960B9}"/>
                    </a:ext>
                  </a:extLst>
                </p:cNvPr>
                <p:cNvSpPr/>
                <p:nvPr/>
              </p:nvSpPr>
              <p:spPr>
                <a:xfrm rot="2228913">
                  <a:off x="8162929" y="34599160"/>
                  <a:ext cx="433366" cy="325440"/>
                </a:xfrm>
                <a:prstGeom prst="rect">
                  <a:avLst/>
                </a:prstGeom>
                <a:solidFill>
                  <a:srgbClr val="E8C49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270A614E-2F0A-6D03-E617-07C056C9C9BE}"/>
                    </a:ext>
                  </a:extLst>
                </p:cNvPr>
                <p:cNvCxnSpPr/>
                <p:nvPr/>
              </p:nvCxnSpPr>
              <p:spPr>
                <a:xfrm>
                  <a:off x="8682240" y="34798600"/>
                  <a:ext cx="444240" cy="1260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6F1DD88-B514-E1A6-8D41-00B9AC66B6F8}"/>
                    </a:ext>
                  </a:extLst>
                </p:cNvPr>
                <p:cNvSpPr/>
                <p:nvPr/>
              </p:nvSpPr>
              <p:spPr>
                <a:xfrm rot="20971496">
                  <a:off x="9451457" y="34770840"/>
                  <a:ext cx="679097" cy="430832"/>
                </a:xfrm>
                <a:prstGeom prst="ellipse">
                  <a:avLst/>
                </a:prstGeom>
                <a:solidFill>
                  <a:srgbClr val="D0AE8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79FDF62-EB48-328E-BBDD-C4B7D9C7017C}"/>
                    </a:ext>
                  </a:extLst>
                </p:cNvPr>
                <p:cNvSpPr/>
                <p:nvPr/>
              </p:nvSpPr>
              <p:spPr>
                <a:xfrm>
                  <a:off x="9968901" y="34867320"/>
                  <a:ext cx="679097" cy="430832"/>
                </a:xfrm>
                <a:prstGeom prst="ellipse">
                  <a:avLst/>
                </a:prstGeom>
                <a:solidFill>
                  <a:srgbClr val="D0AE8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5FDA5E3-9D40-F841-F1D3-F2749E6058FA}"/>
                    </a:ext>
                  </a:extLst>
                </p:cNvPr>
                <p:cNvSpPr/>
                <p:nvPr/>
              </p:nvSpPr>
              <p:spPr>
                <a:xfrm rot="21023864">
                  <a:off x="10567866" y="35011220"/>
                  <a:ext cx="586195" cy="354272"/>
                </a:xfrm>
                <a:prstGeom prst="ellipse">
                  <a:avLst/>
                </a:prstGeom>
                <a:solidFill>
                  <a:srgbClr val="D0AE8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79ABA95-9A91-CCC7-017C-D6C270FC007F}"/>
                    </a:ext>
                  </a:extLst>
                </p:cNvPr>
                <p:cNvSpPr/>
                <p:nvPr/>
              </p:nvSpPr>
              <p:spPr>
                <a:xfrm rot="209032">
                  <a:off x="10985022" y="35101190"/>
                  <a:ext cx="586195" cy="354272"/>
                </a:xfrm>
                <a:prstGeom prst="ellipse">
                  <a:avLst/>
                </a:prstGeom>
                <a:solidFill>
                  <a:srgbClr val="D0AE8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D7B4559-8D1A-CC2C-2FB4-3D3B69203CF0}"/>
                    </a:ext>
                  </a:extLst>
                </p:cNvPr>
                <p:cNvSpPr/>
                <p:nvPr/>
              </p:nvSpPr>
              <p:spPr>
                <a:xfrm rot="20779065">
                  <a:off x="10580266" y="34784720"/>
                  <a:ext cx="384480" cy="259200"/>
                </a:xfrm>
                <a:prstGeom prst="ellipse">
                  <a:avLst/>
                </a:prstGeom>
                <a:solidFill>
                  <a:srgbClr val="D0AE8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47ABB68D-84B2-4AB1-802B-B632A62A9FF8}"/>
                    </a:ext>
                  </a:extLst>
                </p:cNvPr>
                <p:cNvSpPr/>
                <p:nvPr/>
              </p:nvSpPr>
              <p:spPr>
                <a:xfrm rot="1487579">
                  <a:off x="10976127" y="34855727"/>
                  <a:ext cx="384480" cy="259200"/>
                </a:xfrm>
                <a:prstGeom prst="ellipse">
                  <a:avLst/>
                </a:prstGeom>
                <a:solidFill>
                  <a:srgbClr val="D0AE8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468F89F-62DE-A178-57BD-4B11A432D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55523" y="33808754"/>
                  <a:ext cx="220552" cy="640124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AB98CC-3860-F1EE-5B8D-E5456CE23BFD}"/>
                    </a:ext>
                  </a:extLst>
                </p:cNvPr>
                <p:cNvSpPr txBox="1"/>
                <p:nvPr/>
              </p:nvSpPr>
              <p:spPr>
                <a:xfrm>
                  <a:off x="8823014" y="32696731"/>
                  <a:ext cx="3143251" cy="952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venir Next" panose="020B0503020202020204" pitchFamily="34" charset="0"/>
                    </a:rPr>
                    <a:t>Rate of grain attrition depends on properties of the source rock</a:t>
                  </a:r>
                </a:p>
              </p:txBody>
            </p:sp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841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4B14C421-FA04-8FCF-0FDB-E2A8649AEA39}"/>
                      </a:ext>
                    </a:extLst>
                  </p14:cNvPr>
                  <p14:cNvContentPartPr/>
                  <p14:nvPr/>
                </p14:nvContentPartPr>
                <p14:xfrm>
                  <a:off x="2391120" y="3663775"/>
                  <a:ext cx="552960" cy="22788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4B14C421-FA04-8FCF-0FDB-E2A8649AEA39}"/>
                      </a:ext>
                    </a:extLst>
                  </p:cNvPr>
                  <p:cNvPicPr/>
                  <p:nvPr/>
                </p:nvPicPr>
                <p:blipFill>
                  <a:blip r:embed="rId842"/>
                  <a:stretch>
                    <a:fillRect/>
                  </a:stretch>
                </p:blipFill>
                <p:spPr>
                  <a:xfrm>
                    <a:off x="2355480" y="3627775"/>
                    <a:ext cx="624600" cy="299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5066A3F-272A-40A4-0A3D-3DA03F5B8455}"/>
                </a:ext>
              </a:extLst>
            </p:cNvPr>
            <p:cNvSpPr/>
            <p:nvPr/>
          </p:nvSpPr>
          <p:spPr>
            <a:xfrm rot="21016339">
              <a:off x="2428252" y="3380035"/>
              <a:ext cx="352498" cy="421860"/>
            </a:xfrm>
            <a:prstGeom prst="ellipse">
              <a:avLst/>
            </a:prstGeom>
            <a:solidFill>
              <a:srgbClr val="D0AE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199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B228AD4C-5E52-F20A-72BC-C6559C0F8223}"/>
              </a:ext>
            </a:extLst>
          </p:cNvPr>
          <p:cNvSpPr/>
          <p:nvPr/>
        </p:nvSpPr>
        <p:spPr>
          <a:xfrm>
            <a:off x="2476983" y="1041722"/>
            <a:ext cx="6910086" cy="3773347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E35511-CDA1-65F2-90C7-F00C1420FF77}"/>
              </a:ext>
            </a:extLst>
          </p:cNvPr>
          <p:cNvCxnSpPr>
            <a:cxnSpLocks/>
          </p:cNvCxnSpPr>
          <p:nvPr/>
        </p:nvCxnSpPr>
        <p:spPr>
          <a:xfrm flipV="1">
            <a:off x="3171463" y="1041722"/>
            <a:ext cx="824804" cy="949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20B7C8-D368-6C59-EF42-852D5F43351D}"/>
              </a:ext>
            </a:extLst>
          </p:cNvPr>
          <p:cNvCxnSpPr>
            <a:cxnSpLocks/>
          </p:cNvCxnSpPr>
          <p:nvPr/>
        </p:nvCxnSpPr>
        <p:spPr>
          <a:xfrm flipV="1">
            <a:off x="7783333" y="1041722"/>
            <a:ext cx="824804" cy="949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1FE62-19E3-40B4-4A26-23F7C6934C19}"/>
                  </a:ext>
                </a:extLst>
              </p14:cNvPr>
              <p14:cNvContentPartPr/>
              <p14:nvPr/>
            </p14:nvContentPartPr>
            <p14:xfrm>
              <a:off x="4097067" y="928320"/>
              <a:ext cx="4220280" cy="272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21FE62-19E3-40B4-4A26-23F7C6934C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4067" y="865680"/>
                <a:ext cx="434592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4BD400C-EE92-00F4-8BE3-CBBC8B450FB3}"/>
                  </a:ext>
                </a:extLst>
              </p14:cNvPr>
              <p14:cNvContentPartPr/>
              <p14:nvPr/>
            </p14:nvContentPartPr>
            <p14:xfrm>
              <a:off x="8247867" y="984120"/>
              <a:ext cx="273600" cy="29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4BD400C-EE92-00F4-8BE3-CBBC8B450F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85227" y="921480"/>
                <a:ext cx="3992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E7DA71-94FE-3AB9-1089-72305EA85E64}"/>
                  </a:ext>
                </a:extLst>
              </p14:cNvPr>
              <p14:cNvContentPartPr/>
              <p14:nvPr/>
            </p14:nvContentPartPr>
            <p14:xfrm>
              <a:off x="3265827" y="1953613"/>
              <a:ext cx="4415760" cy="93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E7DA71-94FE-3AB9-1089-72305EA85E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03187" y="1890973"/>
                <a:ext cx="4541400" cy="219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63EC9-1B06-3BFE-1C2E-68392030552E}"/>
              </a:ext>
            </a:extLst>
          </p:cNvPr>
          <p:cNvCxnSpPr>
            <a:cxnSpLocks/>
          </p:cNvCxnSpPr>
          <p:nvPr/>
        </p:nvCxnSpPr>
        <p:spPr>
          <a:xfrm>
            <a:off x="3171463" y="1990846"/>
            <a:ext cx="978708" cy="164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9FC8F0-E36A-081F-AF69-ADE0B6D1F274}"/>
              </a:ext>
            </a:extLst>
          </p:cNvPr>
          <p:cNvCxnSpPr>
            <a:cxnSpLocks/>
          </p:cNvCxnSpPr>
          <p:nvPr/>
        </p:nvCxnSpPr>
        <p:spPr>
          <a:xfrm>
            <a:off x="3996267" y="1041722"/>
            <a:ext cx="1132612" cy="1739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03E773-E84C-71CF-E6E2-3C10B6594E59}"/>
              </a:ext>
            </a:extLst>
          </p:cNvPr>
          <p:cNvCxnSpPr>
            <a:cxnSpLocks/>
          </p:cNvCxnSpPr>
          <p:nvPr/>
        </p:nvCxnSpPr>
        <p:spPr>
          <a:xfrm flipH="1">
            <a:off x="6578600" y="1990846"/>
            <a:ext cx="1204733" cy="164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90126D-114D-3823-EA18-69DF6E484009}"/>
              </a:ext>
            </a:extLst>
          </p:cNvPr>
          <p:cNvCxnSpPr>
            <a:cxnSpLocks/>
          </p:cNvCxnSpPr>
          <p:nvPr/>
        </p:nvCxnSpPr>
        <p:spPr>
          <a:xfrm flipH="1">
            <a:off x="6968067" y="1049994"/>
            <a:ext cx="1640070" cy="1909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720011-7ECF-FAC0-79D9-A00FC7530731}"/>
              </a:ext>
            </a:extLst>
          </p:cNvPr>
          <p:cNvCxnSpPr>
            <a:cxnSpLocks/>
          </p:cNvCxnSpPr>
          <p:nvPr/>
        </p:nvCxnSpPr>
        <p:spPr>
          <a:xfrm flipH="1">
            <a:off x="4150171" y="3640667"/>
            <a:ext cx="2428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A203A0-33BA-2E03-BC38-5357969F6048}"/>
              </a:ext>
            </a:extLst>
          </p:cNvPr>
          <p:cNvCxnSpPr>
            <a:cxnSpLocks/>
          </p:cNvCxnSpPr>
          <p:nvPr/>
        </p:nvCxnSpPr>
        <p:spPr>
          <a:xfrm flipV="1">
            <a:off x="4154213" y="2781212"/>
            <a:ext cx="974666" cy="859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B10BCE-58FB-2130-92DF-A5CAF5780695}"/>
              </a:ext>
            </a:extLst>
          </p:cNvPr>
          <p:cNvCxnSpPr>
            <a:cxnSpLocks/>
          </p:cNvCxnSpPr>
          <p:nvPr/>
        </p:nvCxnSpPr>
        <p:spPr>
          <a:xfrm flipV="1">
            <a:off x="6590857" y="2959104"/>
            <a:ext cx="377210" cy="681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7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248">
            <a:extLst>
              <a:ext uri="{FF2B5EF4-FFF2-40B4-BE49-F238E27FC236}">
                <a16:creationId xmlns:a16="http://schemas.microsoft.com/office/drawing/2014/main" id="{895D8866-6076-AB1D-9B14-851C7D562267}"/>
              </a:ext>
            </a:extLst>
          </p:cNvPr>
          <p:cNvGrpSpPr/>
          <p:nvPr/>
        </p:nvGrpSpPr>
        <p:grpSpPr>
          <a:xfrm>
            <a:off x="170745" y="110309"/>
            <a:ext cx="9509553" cy="5566591"/>
            <a:chOff x="170745" y="110309"/>
            <a:chExt cx="11088777" cy="6491019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E93552C0-B14A-96C4-E89A-11FEB684D6E4}"/>
                </a:ext>
              </a:extLst>
            </p:cNvPr>
            <p:cNvGrpSpPr/>
            <p:nvPr/>
          </p:nvGrpSpPr>
          <p:grpSpPr>
            <a:xfrm>
              <a:off x="170745" y="110309"/>
              <a:ext cx="11088777" cy="6491019"/>
              <a:chOff x="170745" y="110309"/>
              <a:chExt cx="11088777" cy="6491019"/>
            </a:xfrm>
          </p:grpSpPr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419244B5-D5CB-7C3D-B895-CF566E8128BB}"/>
                  </a:ext>
                </a:extLst>
              </p:cNvPr>
              <p:cNvSpPr/>
              <p:nvPr/>
            </p:nvSpPr>
            <p:spPr>
              <a:xfrm>
                <a:off x="5394251" y="2480930"/>
                <a:ext cx="2736112" cy="2750289"/>
              </a:xfrm>
              <a:custGeom>
                <a:avLst/>
                <a:gdLst>
                  <a:gd name="connsiteX0" fmla="*/ 2410047 w 2736112"/>
                  <a:gd name="connsiteY0" fmla="*/ 0 h 2750289"/>
                  <a:gd name="connsiteX1" fmla="*/ 2736112 w 2736112"/>
                  <a:gd name="connsiteY1" fmla="*/ 14177 h 2750289"/>
                  <a:gd name="connsiteX2" fmla="*/ 2558902 w 2736112"/>
                  <a:gd name="connsiteY2" fmla="*/ 134679 h 2750289"/>
                  <a:gd name="connsiteX3" fmla="*/ 2473842 w 2736112"/>
                  <a:gd name="connsiteY3" fmla="*/ 226828 h 2750289"/>
                  <a:gd name="connsiteX4" fmla="*/ 2466754 w 2736112"/>
                  <a:gd name="connsiteY4" fmla="*/ 354419 h 2750289"/>
                  <a:gd name="connsiteX5" fmla="*/ 2473842 w 2736112"/>
                  <a:gd name="connsiteY5" fmla="*/ 432391 h 2750289"/>
                  <a:gd name="connsiteX6" fmla="*/ 2424223 w 2736112"/>
                  <a:gd name="connsiteY6" fmla="*/ 538717 h 2750289"/>
                  <a:gd name="connsiteX7" fmla="*/ 2353340 w 2736112"/>
                  <a:gd name="connsiteY7" fmla="*/ 616689 h 2750289"/>
                  <a:gd name="connsiteX8" fmla="*/ 2282456 w 2736112"/>
                  <a:gd name="connsiteY8" fmla="*/ 687572 h 2750289"/>
                  <a:gd name="connsiteX9" fmla="*/ 2211572 w 2736112"/>
                  <a:gd name="connsiteY9" fmla="*/ 744279 h 2750289"/>
                  <a:gd name="connsiteX10" fmla="*/ 2112335 w 2736112"/>
                  <a:gd name="connsiteY10" fmla="*/ 800986 h 2750289"/>
                  <a:gd name="connsiteX11" fmla="*/ 2020186 w 2736112"/>
                  <a:gd name="connsiteY11" fmla="*/ 829340 h 2750289"/>
                  <a:gd name="connsiteX12" fmla="*/ 1913861 w 2736112"/>
                  <a:gd name="connsiteY12" fmla="*/ 893135 h 2750289"/>
                  <a:gd name="connsiteX13" fmla="*/ 1828800 w 2736112"/>
                  <a:gd name="connsiteY13" fmla="*/ 978196 h 2750289"/>
                  <a:gd name="connsiteX14" fmla="*/ 1793358 w 2736112"/>
                  <a:gd name="connsiteY14" fmla="*/ 1063256 h 2750289"/>
                  <a:gd name="connsiteX15" fmla="*/ 1757916 w 2736112"/>
                  <a:gd name="connsiteY15" fmla="*/ 1169582 h 2750289"/>
                  <a:gd name="connsiteX16" fmla="*/ 1665768 w 2736112"/>
                  <a:gd name="connsiteY16" fmla="*/ 1240465 h 2750289"/>
                  <a:gd name="connsiteX17" fmla="*/ 1538177 w 2736112"/>
                  <a:gd name="connsiteY17" fmla="*/ 1290084 h 2750289"/>
                  <a:gd name="connsiteX18" fmla="*/ 1460205 w 2736112"/>
                  <a:gd name="connsiteY18" fmla="*/ 1318437 h 2750289"/>
                  <a:gd name="connsiteX19" fmla="*/ 1375144 w 2736112"/>
                  <a:gd name="connsiteY19" fmla="*/ 1375144 h 2750289"/>
                  <a:gd name="connsiteX20" fmla="*/ 1375144 w 2736112"/>
                  <a:gd name="connsiteY20" fmla="*/ 1375144 h 2750289"/>
                  <a:gd name="connsiteX21" fmla="*/ 1360968 w 2736112"/>
                  <a:gd name="connsiteY21" fmla="*/ 1431851 h 2750289"/>
                  <a:gd name="connsiteX22" fmla="*/ 1389321 w 2736112"/>
                  <a:gd name="connsiteY22" fmla="*/ 1524000 h 2750289"/>
                  <a:gd name="connsiteX23" fmla="*/ 1353879 w 2736112"/>
                  <a:gd name="connsiteY23" fmla="*/ 1623237 h 2750289"/>
                  <a:gd name="connsiteX24" fmla="*/ 1318437 w 2736112"/>
                  <a:gd name="connsiteY24" fmla="*/ 1736651 h 2750289"/>
                  <a:gd name="connsiteX25" fmla="*/ 1226289 w 2736112"/>
                  <a:gd name="connsiteY25" fmla="*/ 1807535 h 2750289"/>
                  <a:gd name="connsiteX26" fmla="*/ 1127051 w 2736112"/>
                  <a:gd name="connsiteY26" fmla="*/ 1850065 h 2750289"/>
                  <a:gd name="connsiteX27" fmla="*/ 971107 w 2736112"/>
                  <a:gd name="connsiteY27" fmla="*/ 1906772 h 2750289"/>
                  <a:gd name="connsiteX28" fmla="*/ 843516 w 2736112"/>
                  <a:gd name="connsiteY28" fmla="*/ 1949303 h 2750289"/>
                  <a:gd name="connsiteX29" fmla="*/ 786809 w 2736112"/>
                  <a:gd name="connsiteY29" fmla="*/ 2006010 h 2750289"/>
                  <a:gd name="connsiteX30" fmla="*/ 737191 w 2736112"/>
                  <a:gd name="connsiteY30" fmla="*/ 2069805 h 2750289"/>
                  <a:gd name="connsiteX31" fmla="*/ 687572 w 2736112"/>
                  <a:gd name="connsiteY31" fmla="*/ 2126512 h 2750289"/>
                  <a:gd name="connsiteX32" fmla="*/ 637954 w 2736112"/>
                  <a:gd name="connsiteY32" fmla="*/ 2190307 h 2750289"/>
                  <a:gd name="connsiteX33" fmla="*/ 552893 w 2736112"/>
                  <a:gd name="connsiteY33" fmla="*/ 2261191 h 2750289"/>
                  <a:gd name="connsiteX34" fmla="*/ 467833 w 2736112"/>
                  <a:gd name="connsiteY34" fmla="*/ 2332075 h 2750289"/>
                  <a:gd name="connsiteX35" fmla="*/ 396949 w 2736112"/>
                  <a:gd name="connsiteY35" fmla="*/ 2402958 h 2750289"/>
                  <a:gd name="connsiteX36" fmla="*/ 368596 w 2736112"/>
                  <a:gd name="connsiteY36" fmla="*/ 2459665 h 2750289"/>
                  <a:gd name="connsiteX37" fmla="*/ 368596 w 2736112"/>
                  <a:gd name="connsiteY37" fmla="*/ 2459665 h 2750289"/>
                  <a:gd name="connsiteX38" fmla="*/ 411126 w 2736112"/>
                  <a:gd name="connsiteY38" fmla="*/ 2601433 h 2750289"/>
                  <a:gd name="connsiteX39" fmla="*/ 361507 w 2736112"/>
                  <a:gd name="connsiteY39" fmla="*/ 2679405 h 2750289"/>
                  <a:gd name="connsiteX40" fmla="*/ 318977 w 2736112"/>
                  <a:gd name="connsiteY40" fmla="*/ 2736112 h 2750289"/>
                  <a:gd name="connsiteX41" fmla="*/ 219740 w 2736112"/>
                  <a:gd name="connsiteY41" fmla="*/ 2750289 h 2750289"/>
                  <a:gd name="connsiteX42" fmla="*/ 148856 w 2736112"/>
                  <a:gd name="connsiteY42" fmla="*/ 2750289 h 2750289"/>
                  <a:gd name="connsiteX43" fmla="*/ 148856 w 2736112"/>
                  <a:gd name="connsiteY43" fmla="*/ 2750289 h 2750289"/>
                  <a:gd name="connsiteX44" fmla="*/ 14177 w 2736112"/>
                  <a:gd name="connsiteY44" fmla="*/ 2636875 h 2750289"/>
                  <a:gd name="connsiteX45" fmla="*/ 0 w 2736112"/>
                  <a:gd name="connsiteY45" fmla="*/ 2558903 h 2750289"/>
                  <a:gd name="connsiteX46" fmla="*/ 14177 w 2736112"/>
                  <a:gd name="connsiteY46" fmla="*/ 2466754 h 2750289"/>
                  <a:gd name="connsiteX47" fmla="*/ 70884 w 2736112"/>
                  <a:gd name="connsiteY47" fmla="*/ 2353340 h 2750289"/>
                  <a:gd name="connsiteX48" fmla="*/ 184298 w 2736112"/>
                  <a:gd name="connsiteY48" fmla="*/ 2268279 h 2750289"/>
                  <a:gd name="connsiteX49" fmla="*/ 297712 w 2736112"/>
                  <a:gd name="connsiteY49" fmla="*/ 2197396 h 2750289"/>
                  <a:gd name="connsiteX50" fmla="*/ 432391 w 2736112"/>
                  <a:gd name="connsiteY50" fmla="*/ 2083982 h 2750289"/>
                  <a:gd name="connsiteX51" fmla="*/ 538716 w 2736112"/>
                  <a:gd name="connsiteY51" fmla="*/ 1963479 h 2750289"/>
                  <a:gd name="connsiteX52" fmla="*/ 609600 w 2736112"/>
                  <a:gd name="connsiteY52" fmla="*/ 1871330 h 2750289"/>
                  <a:gd name="connsiteX53" fmla="*/ 723014 w 2736112"/>
                  <a:gd name="connsiteY53" fmla="*/ 1793358 h 2750289"/>
                  <a:gd name="connsiteX54" fmla="*/ 864782 w 2736112"/>
                  <a:gd name="connsiteY54" fmla="*/ 1736651 h 2750289"/>
                  <a:gd name="connsiteX55" fmla="*/ 971107 w 2736112"/>
                  <a:gd name="connsiteY55" fmla="*/ 1665768 h 2750289"/>
                  <a:gd name="connsiteX56" fmla="*/ 1034902 w 2736112"/>
                  <a:gd name="connsiteY56" fmla="*/ 1609061 h 2750289"/>
                  <a:gd name="connsiteX57" fmla="*/ 1091609 w 2736112"/>
                  <a:gd name="connsiteY57" fmla="*/ 1545265 h 2750289"/>
                  <a:gd name="connsiteX58" fmla="*/ 1112875 w 2736112"/>
                  <a:gd name="connsiteY58" fmla="*/ 1424763 h 2750289"/>
                  <a:gd name="connsiteX59" fmla="*/ 1127051 w 2736112"/>
                  <a:gd name="connsiteY59" fmla="*/ 1339703 h 2750289"/>
                  <a:gd name="connsiteX60" fmla="*/ 1162493 w 2736112"/>
                  <a:gd name="connsiteY60" fmla="*/ 1233377 h 2750289"/>
                  <a:gd name="connsiteX61" fmla="*/ 1297172 w 2736112"/>
                  <a:gd name="connsiteY61" fmla="*/ 1169582 h 2750289"/>
                  <a:gd name="connsiteX62" fmla="*/ 1403498 w 2736112"/>
                  <a:gd name="connsiteY62" fmla="*/ 1127051 h 2750289"/>
                  <a:gd name="connsiteX63" fmla="*/ 1509823 w 2736112"/>
                  <a:gd name="connsiteY63" fmla="*/ 1063256 h 2750289"/>
                  <a:gd name="connsiteX64" fmla="*/ 1559442 w 2736112"/>
                  <a:gd name="connsiteY64" fmla="*/ 999461 h 2750289"/>
                  <a:gd name="connsiteX65" fmla="*/ 1609061 w 2736112"/>
                  <a:gd name="connsiteY65" fmla="*/ 907312 h 2750289"/>
                  <a:gd name="connsiteX66" fmla="*/ 1637414 w 2736112"/>
                  <a:gd name="connsiteY66" fmla="*/ 800986 h 2750289"/>
                  <a:gd name="connsiteX67" fmla="*/ 1679944 w 2736112"/>
                  <a:gd name="connsiteY67" fmla="*/ 715926 h 2750289"/>
                  <a:gd name="connsiteX68" fmla="*/ 1800447 w 2736112"/>
                  <a:gd name="connsiteY68" fmla="*/ 659219 h 2750289"/>
                  <a:gd name="connsiteX69" fmla="*/ 1949302 w 2736112"/>
                  <a:gd name="connsiteY69" fmla="*/ 616689 h 2750289"/>
                  <a:gd name="connsiteX70" fmla="*/ 2069805 w 2736112"/>
                  <a:gd name="connsiteY70" fmla="*/ 559982 h 2750289"/>
                  <a:gd name="connsiteX71" fmla="*/ 2126512 w 2736112"/>
                  <a:gd name="connsiteY71" fmla="*/ 510363 h 2750289"/>
                  <a:gd name="connsiteX72" fmla="*/ 2190307 w 2736112"/>
                  <a:gd name="connsiteY72" fmla="*/ 411126 h 2750289"/>
                  <a:gd name="connsiteX73" fmla="*/ 2204484 w 2736112"/>
                  <a:gd name="connsiteY73" fmla="*/ 290623 h 2750289"/>
                  <a:gd name="connsiteX74" fmla="*/ 2247014 w 2736112"/>
                  <a:gd name="connsiteY74" fmla="*/ 163033 h 2750289"/>
                  <a:gd name="connsiteX75" fmla="*/ 2332075 w 2736112"/>
                  <a:gd name="connsiteY75" fmla="*/ 77972 h 2750289"/>
                  <a:gd name="connsiteX76" fmla="*/ 2410047 w 2736112"/>
                  <a:gd name="connsiteY76" fmla="*/ 0 h 275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2736112" h="2750289">
                    <a:moveTo>
                      <a:pt x="2410047" y="0"/>
                    </a:moveTo>
                    <a:lnTo>
                      <a:pt x="2736112" y="14177"/>
                    </a:lnTo>
                    <a:lnTo>
                      <a:pt x="2558902" y="134679"/>
                    </a:lnTo>
                    <a:lnTo>
                      <a:pt x="2473842" y="226828"/>
                    </a:lnTo>
                    <a:lnTo>
                      <a:pt x="2466754" y="354419"/>
                    </a:lnTo>
                    <a:lnTo>
                      <a:pt x="2473842" y="432391"/>
                    </a:lnTo>
                    <a:lnTo>
                      <a:pt x="2424223" y="538717"/>
                    </a:lnTo>
                    <a:lnTo>
                      <a:pt x="2353340" y="616689"/>
                    </a:lnTo>
                    <a:lnTo>
                      <a:pt x="2282456" y="687572"/>
                    </a:lnTo>
                    <a:lnTo>
                      <a:pt x="2211572" y="744279"/>
                    </a:lnTo>
                    <a:lnTo>
                      <a:pt x="2112335" y="800986"/>
                    </a:lnTo>
                    <a:lnTo>
                      <a:pt x="2020186" y="829340"/>
                    </a:lnTo>
                    <a:lnTo>
                      <a:pt x="1913861" y="893135"/>
                    </a:lnTo>
                    <a:lnTo>
                      <a:pt x="1828800" y="978196"/>
                    </a:lnTo>
                    <a:lnTo>
                      <a:pt x="1793358" y="1063256"/>
                    </a:lnTo>
                    <a:lnTo>
                      <a:pt x="1757916" y="1169582"/>
                    </a:lnTo>
                    <a:lnTo>
                      <a:pt x="1665768" y="1240465"/>
                    </a:lnTo>
                    <a:lnTo>
                      <a:pt x="1538177" y="1290084"/>
                    </a:lnTo>
                    <a:lnTo>
                      <a:pt x="1460205" y="1318437"/>
                    </a:lnTo>
                    <a:lnTo>
                      <a:pt x="1375144" y="1375144"/>
                    </a:lnTo>
                    <a:lnTo>
                      <a:pt x="1375144" y="1375144"/>
                    </a:lnTo>
                    <a:lnTo>
                      <a:pt x="1360968" y="1431851"/>
                    </a:lnTo>
                    <a:lnTo>
                      <a:pt x="1389321" y="1524000"/>
                    </a:lnTo>
                    <a:lnTo>
                      <a:pt x="1353879" y="1623237"/>
                    </a:lnTo>
                    <a:lnTo>
                      <a:pt x="1318437" y="1736651"/>
                    </a:lnTo>
                    <a:lnTo>
                      <a:pt x="1226289" y="1807535"/>
                    </a:lnTo>
                    <a:lnTo>
                      <a:pt x="1127051" y="1850065"/>
                    </a:lnTo>
                    <a:lnTo>
                      <a:pt x="971107" y="1906772"/>
                    </a:lnTo>
                    <a:lnTo>
                      <a:pt x="843516" y="1949303"/>
                    </a:lnTo>
                    <a:lnTo>
                      <a:pt x="786809" y="2006010"/>
                    </a:lnTo>
                    <a:lnTo>
                      <a:pt x="737191" y="2069805"/>
                    </a:lnTo>
                    <a:lnTo>
                      <a:pt x="687572" y="2126512"/>
                    </a:lnTo>
                    <a:lnTo>
                      <a:pt x="637954" y="2190307"/>
                    </a:lnTo>
                    <a:lnTo>
                      <a:pt x="552893" y="2261191"/>
                    </a:lnTo>
                    <a:lnTo>
                      <a:pt x="467833" y="2332075"/>
                    </a:lnTo>
                    <a:lnTo>
                      <a:pt x="396949" y="2402958"/>
                    </a:lnTo>
                    <a:lnTo>
                      <a:pt x="368596" y="2459665"/>
                    </a:lnTo>
                    <a:lnTo>
                      <a:pt x="368596" y="2459665"/>
                    </a:lnTo>
                    <a:lnTo>
                      <a:pt x="411126" y="2601433"/>
                    </a:lnTo>
                    <a:lnTo>
                      <a:pt x="361507" y="2679405"/>
                    </a:lnTo>
                    <a:lnTo>
                      <a:pt x="318977" y="2736112"/>
                    </a:lnTo>
                    <a:lnTo>
                      <a:pt x="219740" y="2750289"/>
                    </a:lnTo>
                    <a:lnTo>
                      <a:pt x="148856" y="2750289"/>
                    </a:lnTo>
                    <a:lnTo>
                      <a:pt x="148856" y="2750289"/>
                    </a:lnTo>
                    <a:lnTo>
                      <a:pt x="14177" y="2636875"/>
                    </a:lnTo>
                    <a:lnTo>
                      <a:pt x="0" y="2558903"/>
                    </a:lnTo>
                    <a:lnTo>
                      <a:pt x="14177" y="2466754"/>
                    </a:lnTo>
                    <a:lnTo>
                      <a:pt x="70884" y="2353340"/>
                    </a:lnTo>
                    <a:lnTo>
                      <a:pt x="184298" y="2268279"/>
                    </a:lnTo>
                    <a:lnTo>
                      <a:pt x="297712" y="2197396"/>
                    </a:lnTo>
                    <a:lnTo>
                      <a:pt x="432391" y="2083982"/>
                    </a:lnTo>
                    <a:lnTo>
                      <a:pt x="538716" y="1963479"/>
                    </a:lnTo>
                    <a:lnTo>
                      <a:pt x="609600" y="1871330"/>
                    </a:lnTo>
                    <a:lnTo>
                      <a:pt x="723014" y="1793358"/>
                    </a:lnTo>
                    <a:lnTo>
                      <a:pt x="864782" y="1736651"/>
                    </a:lnTo>
                    <a:lnTo>
                      <a:pt x="971107" y="1665768"/>
                    </a:lnTo>
                    <a:lnTo>
                      <a:pt x="1034902" y="1609061"/>
                    </a:lnTo>
                    <a:lnTo>
                      <a:pt x="1091609" y="1545265"/>
                    </a:lnTo>
                    <a:lnTo>
                      <a:pt x="1112875" y="1424763"/>
                    </a:lnTo>
                    <a:lnTo>
                      <a:pt x="1127051" y="1339703"/>
                    </a:lnTo>
                    <a:lnTo>
                      <a:pt x="1162493" y="1233377"/>
                    </a:lnTo>
                    <a:lnTo>
                      <a:pt x="1297172" y="1169582"/>
                    </a:lnTo>
                    <a:lnTo>
                      <a:pt x="1403498" y="1127051"/>
                    </a:lnTo>
                    <a:lnTo>
                      <a:pt x="1509823" y="1063256"/>
                    </a:lnTo>
                    <a:lnTo>
                      <a:pt x="1559442" y="999461"/>
                    </a:lnTo>
                    <a:lnTo>
                      <a:pt x="1609061" y="907312"/>
                    </a:lnTo>
                    <a:lnTo>
                      <a:pt x="1637414" y="800986"/>
                    </a:lnTo>
                    <a:lnTo>
                      <a:pt x="1679944" y="715926"/>
                    </a:lnTo>
                    <a:lnTo>
                      <a:pt x="1800447" y="659219"/>
                    </a:lnTo>
                    <a:lnTo>
                      <a:pt x="1949302" y="616689"/>
                    </a:lnTo>
                    <a:lnTo>
                      <a:pt x="2069805" y="559982"/>
                    </a:lnTo>
                    <a:lnTo>
                      <a:pt x="2126512" y="510363"/>
                    </a:lnTo>
                    <a:lnTo>
                      <a:pt x="2190307" y="411126"/>
                    </a:lnTo>
                    <a:lnTo>
                      <a:pt x="2204484" y="290623"/>
                    </a:lnTo>
                    <a:lnTo>
                      <a:pt x="2247014" y="163033"/>
                    </a:lnTo>
                    <a:lnTo>
                      <a:pt x="2332075" y="77972"/>
                    </a:lnTo>
                    <a:lnTo>
                      <a:pt x="2410047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A7CA2939-DB7E-2A42-6A24-3D690F7B94E4}"/>
                  </a:ext>
                </a:extLst>
              </p:cNvPr>
              <p:cNvGrpSpPr/>
              <p:nvPr/>
            </p:nvGrpSpPr>
            <p:grpSpPr>
              <a:xfrm>
                <a:off x="170745" y="110309"/>
                <a:ext cx="11088777" cy="6491019"/>
                <a:chOff x="170745" y="110309"/>
                <a:chExt cx="11088777" cy="6491019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">
                  <p14:nvContentPartPr>
                    <p14:cNvPr id="165" name="Ink 164">
                      <a:extLst>
                        <a:ext uri="{FF2B5EF4-FFF2-40B4-BE49-F238E27FC236}">
                          <a16:creationId xmlns:a16="http://schemas.microsoft.com/office/drawing/2014/main" id="{29DCEB66-2F74-2FAA-7E51-14433EDD93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0199" y="2130566"/>
                    <a:ext cx="1350360" cy="1143000"/>
                  </p14:xfrm>
                </p:contentPart>
              </mc:Choice>
              <mc:Fallback xmlns="">
                <p:pic>
                  <p:nvPicPr>
                    <p:cNvPr id="165" name="Ink 164">
                      <a:extLst>
                        <a:ext uri="{FF2B5EF4-FFF2-40B4-BE49-F238E27FC236}">
                          <a16:creationId xmlns:a16="http://schemas.microsoft.com/office/drawing/2014/main" id="{29DCEB66-2F74-2FAA-7E51-14433EDD9310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88223" y="2089010"/>
                      <a:ext cx="1433892" cy="1226532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5DC7E377-A7CB-3463-FB5A-280BA3F9A25C}"/>
                    </a:ext>
                  </a:extLst>
                </p:cNvPr>
                <p:cNvGrpSpPr/>
                <p:nvPr/>
              </p:nvGrpSpPr>
              <p:grpSpPr>
                <a:xfrm>
                  <a:off x="198741" y="116133"/>
                  <a:ext cx="3536096" cy="3536096"/>
                  <a:chOff x="761858" y="285264"/>
                  <a:chExt cx="2669343" cy="266934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CC592E7F-21AA-5AA9-ED0B-0AD845F22236}"/>
                      </a:ext>
                    </a:extLst>
                  </p:cNvPr>
                  <p:cNvSpPr/>
                  <p:nvPr/>
                </p:nvSpPr>
                <p:spPr>
                  <a:xfrm>
                    <a:off x="761858" y="285264"/>
                    <a:ext cx="2669343" cy="2669343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CC662E7A-51CD-3BAE-7743-A608CD4C96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35005" y="1296569"/>
                    <a:ext cx="1452272" cy="225479"/>
                  </a:xfrm>
                  <a:prstGeom prst="line">
                    <a:avLst/>
                  </a:prstGeom>
                  <a:grpFill/>
                  <a:ln w="28575">
                    <a:solidFill>
                      <a:srgbClr val="A3724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">
                    <p14:nvContentPartPr>
                      <p14:cNvPr id="85" name="Ink 84">
                        <a:extLst>
                          <a:ext uri="{FF2B5EF4-FFF2-40B4-BE49-F238E27FC236}">
                            <a16:creationId xmlns:a16="http://schemas.microsoft.com/office/drawing/2014/main" id="{694D1366-7A9A-DA09-3227-52AC1EB0E38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24640" y="1871293"/>
                      <a:ext cx="249840" cy="543600"/>
                    </p14:xfrm>
                  </p:contentPart>
                </mc:Choice>
                <mc:Fallback xmlns="">
                  <p:pic>
                    <p:nvPicPr>
                      <p:cNvPr id="85" name="Ink 84">
                        <a:extLst>
                          <a:ext uri="{FF2B5EF4-FFF2-40B4-BE49-F238E27FC236}">
                            <a16:creationId xmlns:a16="http://schemas.microsoft.com/office/drawing/2014/main" id="{694D1366-7A9A-DA09-3227-52AC1EB0E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9124" y="1855445"/>
                        <a:ext cx="281189" cy="5749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">
                    <p14:nvContentPartPr>
                      <p14:cNvPr id="89" name="Ink 88">
                        <a:extLst>
                          <a:ext uri="{FF2B5EF4-FFF2-40B4-BE49-F238E27FC236}">
                            <a16:creationId xmlns:a16="http://schemas.microsoft.com/office/drawing/2014/main" id="{CA8C1EBF-E70D-0E3B-C996-98E7CD02180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79300" y="1669870"/>
                      <a:ext cx="1340640" cy="1244880"/>
                    </p14:xfrm>
                  </p:contentPart>
                </mc:Choice>
                <mc:Fallback xmlns="">
                  <p:pic>
                    <p:nvPicPr>
                      <p:cNvPr id="89" name="Ink 88">
                        <a:extLst>
                          <a:ext uri="{FF2B5EF4-FFF2-40B4-BE49-F238E27FC236}">
                            <a16:creationId xmlns:a16="http://schemas.microsoft.com/office/drawing/2014/main" id="{CA8C1EBF-E70D-0E3B-C996-98E7CD0218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3770" y="1654028"/>
                        <a:ext cx="1372017" cy="127624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">
                    <p14:nvContentPartPr>
                      <p14:cNvPr id="91" name="Ink 90">
                        <a:extLst>
                          <a:ext uri="{FF2B5EF4-FFF2-40B4-BE49-F238E27FC236}">
                            <a16:creationId xmlns:a16="http://schemas.microsoft.com/office/drawing/2014/main" id="{05FE9346-72D7-7831-B0AE-41F56152424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987380" y="1456030"/>
                      <a:ext cx="1424520" cy="1474920"/>
                    </p14:xfrm>
                  </p:contentPart>
                </mc:Choice>
                <mc:Fallback xmlns="">
                  <p:pic>
                    <p:nvPicPr>
                      <p:cNvPr id="91" name="Ink 90">
                        <a:extLst>
                          <a:ext uri="{FF2B5EF4-FFF2-40B4-BE49-F238E27FC236}">
                            <a16:creationId xmlns:a16="http://schemas.microsoft.com/office/drawing/2014/main" id="{05FE9346-72D7-7831-B0AE-41F5615242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71534" y="1440188"/>
                        <a:ext cx="1455894" cy="150628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FE11BFF5-8256-85A4-1D1C-7962CDEAD39B}"/>
                      </a:ext>
                    </a:extLst>
                  </p:cNvPr>
                  <p:cNvGrpSpPr/>
                  <p:nvPr/>
                </p:nvGrpSpPr>
                <p:grpSpPr>
                  <a:xfrm>
                    <a:off x="927180" y="1514350"/>
                    <a:ext cx="2412000" cy="1358280"/>
                    <a:chOff x="927180" y="1514350"/>
                    <a:chExt cx="2412000" cy="1358280"/>
                  </a:xfrm>
                  <a:grpFill/>
                </p:grpSpPr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10">
                      <p14:nvContentPartPr>
                        <p14:cNvPr id="86" name="Ink 85">
                          <a:extLst>
                            <a:ext uri="{FF2B5EF4-FFF2-40B4-BE49-F238E27FC236}">
                              <a16:creationId xmlns:a16="http://schemas.microsoft.com/office/drawing/2014/main" id="{215EE3EB-7070-7BB4-6330-FB587EA31852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41220" y="2100070"/>
                        <a:ext cx="38160" cy="42480"/>
                      </p14:xfrm>
                    </p:contentPart>
                  </mc:Choice>
                  <mc:Fallback xmlns="">
                    <p:pic>
                      <p:nvPicPr>
                        <p:cNvPr id="86" name="Ink 85">
                          <a:extLst>
                            <a:ext uri="{FF2B5EF4-FFF2-40B4-BE49-F238E27FC236}">
                              <a16:creationId xmlns:a16="http://schemas.microsoft.com/office/drawing/2014/main" id="{215EE3EB-7070-7BB4-6330-FB587EA3185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25320" y="2084536"/>
                          <a:ext cx="69642" cy="73864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12">
                      <p14:nvContentPartPr>
                        <p14:cNvPr id="87" name="Ink 86">
                          <a:extLst>
                            <a:ext uri="{FF2B5EF4-FFF2-40B4-BE49-F238E27FC236}">
                              <a16:creationId xmlns:a16="http://schemas.microsoft.com/office/drawing/2014/main" id="{3BF83A14-9506-51F0-3ACB-F26310B1F7BF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27180" y="2107630"/>
                        <a:ext cx="51480" cy="62640"/>
                      </p14:xfrm>
                    </p:contentPart>
                  </mc:Choice>
                  <mc:Fallback xmlns="">
                    <p:pic>
                      <p:nvPicPr>
                        <p:cNvPr id="87" name="Ink 86">
                          <a:extLst>
                            <a:ext uri="{FF2B5EF4-FFF2-40B4-BE49-F238E27FC236}">
                              <a16:creationId xmlns:a16="http://schemas.microsoft.com/office/drawing/2014/main" id="{3BF83A14-9506-51F0-3ACB-F26310B1F7B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11389" y="2091732"/>
                          <a:ext cx="82747" cy="94119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14">
                      <p14:nvContentPartPr>
                        <p14:cNvPr id="92" name="Ink 91">
                          <a:extLst>
                            <a:ext uri="{FF2B5EF4-FFF2-40B4-BE49-F238E27FC236}">
                              <a16:creationId xmlns:a16="http://schemas.microsoft.com/office/drawing/2014/main" id="{A200FC8B-E920-DB0D-E2F4-85AB1C7281B7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42660" y="1514350"/>
                        <a:ext cx="2396520" cy="1358280"/>
                      </p14:xfrm>
                    </p:contentPart>
                  </mc:Choice>
                  <mc:Fallback xmlns="">
                    <p:pic>
                      <p:nvPicPr>
                        <p:cNvPr id="92" name="Ink 91">
                          <a:extLst>
                            <a:ext uri="{FF2B5EF4-FFF2-40B4-BE49-F238E27FC236}">
                              <a16:creationId xmlns:a16="http://schemas.microsoft.com/office/drawing/2014/main" id="{A200FC8B-E920-DB0D-E2F4-85AB1C7281B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10968" y="1482659"/>
                          <a:ext cx="2459586" cy="1421345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1457DEE4-EB4B-B92B-44AC-E64E4F65362B}"/>
                    </a:ext>
                  </a:extLst>
                </p:cNvPr>
                <p:cNvGrpSpPr/>
                <p:nvPr/>
              </p:nvGrpSpPr>
              <p:grpSpPr>
                <a:xfrm>
                  <a:off x="3676650" y="1057961"/>
                  <a:ext cx="7582872" cy="5543367"/>
                  <a:chOff x="2165350" y="613461"/>
                  <a:chExt cx="7582872" cy="5543367"/>
                </a:xfrm>
              </p:grpSpPr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0A2B5F57-5435-3D31-72F4-833A47D8427F}"/>
                      </a:ext>
                    </a:extLst>
                  </p:cNvPr>
                  <p:cNvSpPr txBox="1"/>
                  <p:nvPr/>
                </p:nvSpPr>
                <p:spPr>
                  <a:xfrm>
                    <a:off x="4298728" y="5895218"/>
                    <a:ext cx="23706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i="1" dirty="0"/>
                      <a:t>U</a:t>
                    </a:r>
                  </a:p>
                </p:txBody>
              </p: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D78798DB-5351-BD9A-6223-F0BEE61B97A1}"/>
                      </a:ext>
                    </a:extLst>
                  </p:cNvPr>
                  <p:cNvGrpSpPr/>
                  <p:nvPr/>
                </p:nvGrpSpPr>
                <p:grpSpPr>
                  <a:xfrm>
                    <a:off x="2165350" y="613461"/>
                    <a:ext cx="7582872" cy="5252578"/>
                    <a:chOff x="2165350" y="613460"/>
                    <a:chExt cx="8567797" cy="5934825"/>
                  </a:xfrm>
                </p:grpSpPr>
                <p:sp>
                  <p:nvSpPr>
                    <p:cNvPr id="2" name="Cube 1">
                      <a:extLst>
                        <a:ext uri="{FF2B5EF4-FFF2-40B4-BE49-F238E27FC236}">
                          <a16:creationId xmlns:a16="http://schemas.microsoft.com/office/drawing/2014/main" id="{C8071AE0-92B2-2C11-70E0-45DC7AC4B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5350" y="660400"/>
                      <a:ext cx="8299450" cy="5549900"/>
                    </a:xfrm>
                    <a:prstGeom prst="cube">
                      <a:avLst>
                        <a:gd name="adj" fmla="val 52967"/>
                      </a:avLst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" name="Straight Connector 9">
                      <a:extLst>
                        <a:ext uri="{FF2B5EF4-FFF2-40B4-BE49-F238E27FC236}">
                          <a16:creationId xmlns:a16="http://schemas.microsoft.com/office/drawing/2014/main" id="{8D5B7927-3948-CBAD-8584-775CCC606E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59463" y="647700"/>
                      <a:ext cx="725487" cy="15875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Connector 17">
                      <a:extLst>
                        <a:ext uri="{FF2B5EF4-FFF2-40B4-BE49-F238E27FC236}">
                          <a16:creationId xmlns:a16="http://schemas.microsoft.com/office/drawing/2014/main" id="{486830EE-D0EA-9362-D0B3-2F629F9363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580187" y="2228850"/>
                      <a:ext cx="2214563" cy="635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16">
                      <p14:nvContentPartPr>
                        <p14:cNvPr id="19" name="Ink 18">
                          <a:extLst>
                            <a:ext uri="{FF2B5EF4-FFF2-40B4-BE49-F238E27FC236}">
                              <a16:creationId xmlns:a16="http://schemas.microsoft.com/office/drawing/2014/main" id="{79E3627F-884B-5FE8-DFD5-59DF9976D7E6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3037060" y="3525140"/>
                        <a:ext cx="3510720" cy="118800"/>
                      </p14:xfrm>
                    </p:contentPart>
                  </mc:Choice>
                  <mc:Fallback xmlns="">
                    <p:pic>
                      <p:nvPicPr>
                        <p:cNvPr id="19" name="Ink 18">
                          <a:extLst>
                            <a:ext uri="{FF2B5EF4-FFF2-40B4-BE49-F238E27FC236}">
                              <a16:creationId xmlns:a16="http://schemas.microsoft.com/office/drawing/2014/main" id="{79E3627F-884B-5FE8-DFD5-59DF9976D7E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954059" y="3442311"/>
                          <a:ext cx="3676248" cy="283984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18">
                      <p14:nvContentPartPr>
                        <p14:cNvPr id="20" name="Ink 19">
                          <a:extLst>
                            <a:ext uri="{FF2B5EF4-FFF2-40B4-BE49-F238E27FC236}">
                              <a16:creationId xmlns:a16="http://schemas.microsoft.com/office/drawing/2014/main" id="{0A4E9F55-512B-0465-B84E-9C075737CC41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8055820" y="2216900"/>
                        <a:ext cx="696600" cy="82440"/>
                      </p14:xfrm>
                    </p:contentPart>
                  </mc:Choice>
                  <mc:Fallback xmlns="">
                    <p:pic>
                      <p:nvPicPr>
                        <p:cNvPr id="20" name="Ink 19">
                          <a:extLst>
                            <a:ext uri="{FF2B5EF4-FFF2-40B4-BE49-F238E27FC236}">
                              <a16:creationId xmlns:a16="http://schemas.microsoft.com/office/drawing/2014/main" id="{0A4E9F55-512B-0465-B84E-9C075737CC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972835" y="2133986"/>
                          <a:ext cx="862096" cy="247794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20">
                      <p14:nvContentPartPr>
                        <p14:cNvPr id="21" name="Ink 20">
                          <a:extLst>
                            <a:ext uri="{FF2B5EF4-FFF2-40B4-BE49-F238E27FC236}">
                              <a16:creationId xmlns:a16="http://schemas.microsoft.com/office/drawing/2014/main" id="{55E9A7FB-35EB-BBFE-F2B8-C88378474EC8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972500" y="613460"/>
                        <a:ext cx="3514680" cy="100440"/>
                      </p14:xfrm>
                    </p:contentPart>
                  </mc:Choice>
                  <mc:Fallback xmlns="">
                    <p:pic>
                      <p:nvPicPr>
                        <p:cNvPr id="21" name="Ink 20">
                          <a:extLst>
                            <a:ext uri="{FF2B5EF4-FFF2-40B4-BE49-F238E27FC236}">
                              <a16:creationId xmlns:a16="http://schemas.microsoft.com/office/drawing/2014/main" id="{55E9A7FB-35EB-BBFE-F2B8-C88378474EC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889969" y="531023"/>
                          <a:ext cx="3680216" cy="265787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0D2673E1-D1A3-FB94-133B-6911DFEB63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44900" y="2235200"/>
                      <a:ext cx="2935287" cy="294005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" name="Freeform 32">
                      <a:extLst>
                        <a:ext uri="{FF2B5EF4-FFF2-40B4-BE49-F238E27FC236}">
                          <a16:creationId xmlns:a16="http://schemas.microsoft.com/office/drawing/2014/main" id="{31E1B697-BB71-8E26-DB9D-865F97D3C3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0081" y="2247900"/>
                      <a:ext cx="2709819" cy="2921000"/>
                    </a:xfrm>
                    <a:custGeom>
                      <a:avLst/>
                      <a:gdLst>
                        <a:gd name="connsiteX0" fmla="*/ 4719 w 2709819"/>
                        <a:gd name="connsiteY0" fmla="*/ 2921000 h 2921000"/>
                        <a:gd name="connsiteX1" fmla="*/ 55519 w 2709819"/>
                        <a:gd name="connsiteY1" fmla="*/ 2667000 h 2921000"/>
                        <a:gd name="connsiteX2" fmla="*/ 398419 w 2709819"/>
                        <a:gd name="connsiteY2" fmla="*/ 2400300 h 2921000"/>
                        <a:gd name="connsiteX3" fmla="*/ 754019 w 2709819"/>
                        <a:gd name="connsiteY3" fmla="*/ 2044700 h 2921000"/>
                        <a:gd name="connsiteX4" fmla="*/ 1173119 w 2709819"/>
                        <a:gd name="connsiteY4" fmla="*/ 1790700 h 2921000"/>
                        <a:gd name="connsiteX5" fmla="*/ 1300119 w 2709819"/>
                        <a:gd name="connsiteY5" fmla="*/ 1384300 h 2921000"/>
                        <a:gd name="connsiteX6" fmla="*/ 1731919 w 2709819"/>
                        <a:gd name="connsiteY6" fmla="*/ 1155700 h 2921000"/>
                        <a:gd name="connsiteX7" fmla="*/ 1884319 w 2709819"/>
                        <a:gd name="connsiteY7" fmla="*/ 787400 h 2921000"/>
                        <a:gd name="connsiteX8" fmla="*/ 2379619 w 2709819"/>
                        <a:gd name="connsiteY8" fmla="*/ 571500 h 2921000"/>
                        <a:gd name="connsiteX9" fmla="*/ 2519319 w 2709819"/>
                        <a:gd name="connsiteY9" fmla="*/ 190500 h 2921000"/>
                        <a:gd name="connsiteX10" fmla="*/ 2709819 w 2709819"/>
                        <a:gd name="connsiteY10" fmla="*/ 0 h 2921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709819" h="2921000">
                          <a:moveTo>
                            <a:pt x="4719" y="2921000"/>
                          </a:moveTo>
                          <a:cubicBezTo>
                            <a:pt x="-2690" y="2837391"/>
                            <a:pt x="-10098" y="2753783"/>
                            <a:pt x="55519" y="2667000"/>
                          </a:cubicBezTo>
                          <a:cubicBezTo>
                            <a:pt x="121136" y="2580217"/>
                            <a:pt x="282002" y="2504017"/>
                            <a:pt x="398419" y="2400300"/>
                          </a:cubicBezTo>
                          <a:cubicBezTo>
                            <a:pt x="514836" y="2296583"/>
                            <a:pt x="624902" y="2146300"/>
                            <a:pt x="754019" y="2044700"/>
                          </a:cubicBezTo>
                          <a:cubicBezTo>
                            <a:pt x="883136" y="1943100"/>
                            <a:pt x="1082102" y="1900767"/>
                            <a:pt x="1173119" y="1790700"/>
                          </a:cubicBezTo>
                          <a:cubicBezTo>
                            <a:pt x="1264136" y="1680633"/>
                            <a:pt x="1206986" y="1490133"/>
                            <a:pt x="1300119" y="1384300"/>
                          </a:cubicBezTo>
                          <a:cubicBezTo>
                            <a:pt x="1393252" y="1278467"/>
                            <a:pt x="1634552" y="1255183"/>
                            <a:pt x="1731919" y="1155700"/>
                          </a:cubicBezTo>
                          <a:cubicBezTo>
                            <a:pt x="1829286" y="1056217"/>
                            <a:pt x="1776369" y="884767"/>
                            <a:pt x="1884319" y="787400"/>
                          </a:cubicBezTo>
                          <a:cubicBezTo>
                            <a:pt x="1992269" y="690033"/>
                            <a:pt x="2273786" y="670983"/>
                            <a:pt x="2379619" y="571500"/>
                          </a:cubicBezTo>
                          <a:cubicBezTo>
                            <a:pt x="2485452" y="472017"/>
                            <a:pt x="2464286" y="285750"/>
                            <a:pt x="2519319" y="190500"/>
                          </a:cubicBezTo>
                          <a:cubicBezTo>
                            <a:pt x="2574352" y="95250"/>
                            <a:pt x="2587052" y="71967"/>
                            <a:pt x="2709819" y="0"/>
                          </a:cubicBezTo>
                        </a:path>
                      </a:pathLst>
                    </a:cu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Freeform 33">
                      <a:extLst>
                        <a:ext uri="{FF2B5EF4-FFF2-40B4-BE49-F238E27FC236}">
                          <a16:creationId xmlns:a16="http://schemas.microsoft.com/office/drawing/2014/main" id="{60A9A242-F8BE-D1E8-82E5-08B1431463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3379" y="2247900"/>
                      <a:ext cx="2652121" cy="2921000"/>
                    </a:xfrm>
                    <a:custGeom>
                      <a:avLst/>
                      <a:gdLst>
                        <a:gd name="connsiteX0" fmla="*/ 35921 w 2652121"/>
                        <a:gd name="connsiteY0" fmla="*/ 2921000 h 2921000"/>
                        <a:gd name="connsiteX1" fmla="*/ 10521 w 2652121"/>
                        <a:gd name="connsiteY1" fmla="*/ 2743200 h 2921000"/>
                        <a:gd name="connsiteX2" fmla="*/ 188321 w 2652121"/>
                        <a:gd name="connsiteY2" fmla="*/ 2527300 h 2921000"/>
                        <a:gd name="connsiteX3" fmla="*/ 366121 w 2652121"/>
                        <a:gd name="connsiteY3" fmla="*/ 2374900 h 2921000"/>
                        <a:gd name="connsiteX4" fmla="*/ 531221 w 2652121"/>
                        <a:gd name="connsiteY4" fmla="*/ 2184400 h 2921000"/>
                        <a:gd name="connsiteX5" fmla="*/ 988421 w 2652121"/>
                        <a:gd name="connsiteY5" fmla="*/ 1993900 h 2921000"/>
                        <a:gd name="connsiteX6" fmla="*/ 1140821 w 2652121"/>
                        <a:gd name="connsiteY6" fmla="*/ 1727200 h 2921000"/>
                        <a:gd name="connsiteX7" fmla="*/ 1140821 w 2652121"/>
                        <a:gd name="connsiteY7" fmla="*/ 1524000 h 2921000"/>
                        <a:gd name="connsiteX8" fmla="*/ 1547221 w 2652121"/>
                        <a:gd name="connsiteY8" fmla="*/ 1295400 h 2921000"/>
                        <a:gd name="connsiteX9" fmla="*/ 1686921 w 2652121"/>
                        <a:gd name="connsiteY9" fmla="*/ 1028700 h 2921000"/>
                        <a:gd name="connsiteX10" fmla="*/ 2144121 w 2652121"/>
                        <a:gd name="connsiteY10" fmla="*/ 762000 h 2921000"/>
                        <a:gd name="connsiteX11" fmla="*/ 2360021 w 2652121"/>
                        <a:gd name="connsiteY11" fmla="*/ 508000 h 2921000"/>
                        <a:gd name="connsiteX12" fmla="*/ 2385421 w 2652121"/>
                        <a:gd name="connsiteY12" fmla="*/ 228600 h 2921000"/>
                        <a:gd name="connsiteX13" fmla="*/ 2652121 w 2652121"/>
                        <a:gd name="connsiteY13" fmla="*/ 0 h 2921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652121" h="2921000">
                          <a:moveTo>
                            <a:pt x="35921" y="2921000"/>
                          </a:moveTo>
                          <a:cubicBezTo>
                            <a:pt x="10521" y="2864908"/>
                            <a:pt x="-14879" y="2808817"/>
                            <a:pt x="10521" y="2743200"/>
                          </a:cubicBezTo>
                          <a:cubicBezTo>
                            <a:pt x="35921" y="2677583"/>
                            <a:pt x="129054" y="2588683"/>
                            <a:pt x="188321" y="2527300"/>
                          </a:cubicBezTo>
                          <a:cubicBezTo>
                            <a:pt x="247588" y="2465917"/>
                            <a:pt x="308971" y="2432050"/>
                            <a:pt x="366121" y="2374900"/>
                          </a:cubicBezTo>
                          <a:cubicBezTo>
                            <a:pt x="423271" y="2317750"/>
                            <a:pt x="427504" y="2247900"/>
                            <a:pt x="531221" y="2184400"/>
                          </a:cubicBezTo>
                          <a:cubicBezTo>
                            <a:pt x="634938" y="2120900"/>
                            <a:pt x="886821" y="2070100"/>
                            <a:pt x="988421" y="1993900"/>
                          </a:cubicBezTo>
                          <a:cubicBezTo>
                            <a:pt x="1090021" y="1917700"/>
                            <a:pt x="1115421" y="1805517"/>
                            <a:pt x="1140821" y="1727200"/>
                          </a:cubicBezTo>
                          <a:cubicBezTo>
                            <a:pt x="1166221" y="1648883"/>
                            <a:pt x="1073088" y="1595967"/>
                            <a:pt x="1140821" y="1524000"/>
                          </a:cubicBezTo>
                          <a:cubicBezTo>
                            <a:pt x="1208554" y="1452033"/>
                            <a:pt x="1456204" y="1377950"/>
                            <a:pt x="1547221" y="1295400"/>
                          </a:cubicBezTo>
                          <a:cubicBezTo>
                            <a:pt x="1638238" y="1212850"/>
                            <a:pt x="1587438" y="1117600"/>
                            <a:pt x="1686921" y="1028700"/>
                          </a:cubicBezTo>
                          <a:cubicBezTo>
                            <a:pt x="1786404" y="939800"/>
                            <a:pt x="2031938" y="848783"/>
                            <a:pt x="2144121" y="762000"/>
                          </a:cubicBezTo>
                          <a:cubicBezTo>
                            <a:pt x="2256304" y="675217"/>
                            <a:pt x="2319804" y="596900"/>
                            <a:pt x="2360021" y="508000"/>
                          </a:cubicBezTo>
                          <a:cubicBezTo>
                            <a:pt x="2400238" y="419100"/>
                            <a:pt x="2336738" y="313267"/>
                            <a:pt x="2385421" y="228600"/>
                          </a:cubicBezTo>
                          <a:cubicBezTo>
                            <a:pt x="2434104" y="143933"/>
                            <a:pt x="2543112" y="71966"/>
                            <a:pt x="2652121" y="0"/>
                          </a:cubicBezTo>
                        </a:path>
                      </a:pathLst>
                    </a:cu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CCF912E5-B1B0-3343-B106-E7EF8CF4E1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10081" y="5207000"/>
                      <a:ext cx="0" cy="26670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D7C5D667-FF30-E399-78F5-054AC6A2C4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61479" y="5206999"/>
                      <a:ext cx="0" cy="26670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58D3AF5B-95D5-C152-9106-E8299720B68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9495" y="5340349"/>
                      <a:ext cx="0" cy="46492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39B9900B-A126-92AB-6DB3-EAF5FA9772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80143" y="5340349"/>
                      <a:ext cx="1" cy="46492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EF0DB4C7-3EE3-948D-6EF4-C258556236D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098067" y="5466155"/>
                      <a:ext cx="451398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B2CA10BE-3991-C16F-BA10-1A951D7528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27481" y="5803568"/>
                      <a:ext cx="2252662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62113645-AFDE-B207-A984-26FBA9235C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99463" y="5422939"/>
                      <a:ext cx="237066" cy="295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50" i="1" dirty="0"/>
                        <a:t>b</a:t>
                      </a:r>
                    </a:p>
                  </p:txBody>
                </p:sp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11CD68DF-D079-A5A9-880D-6ECCA31CCC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4332" y="5744104"/>
                      <a:ext cx="237066" cy="295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50" i="1" dirty="0"/>
                        <a:t>B</a:t>
                      </a:r>
                    </a:p>
                  </p:txBody>
                </p: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9789F23F-5356-C458-4586-AF1D872C0E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748980" y="6272982"/>
                      <a:ext cx="0" cy="275303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>
                      <a:extLst>
                        <a:ext uri="{FF2B5EF4-FFF2-40B4-BE49-F238E27FC236}">
                          <a16:creationId xmlns:a16="http://schemas.microsoft.com/office/drawing/2014/main" id="{7C702766-03FE-5936-F65D-26568CDD03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6375" y="6242644"/>
                      <a:ext cx="258586" cy="192467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>
                      <a:extLst>
                        <a:ext uri="{FF2B5EF4-FFF2-40B4-BE49-F238E27FC236}">
                          <a16:creationId xmlns:a16="http://schemas.microsoft.com/office/drawing/2014/main" id="{F50BED21-A76D-AD39-1FA7-1CB8E03F47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493375" y="3297597"/>
                      <a:ext cx="235211" cy="19483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C68B9DB8-28D0-3847-FB8F-8127E7176C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25705" y="3492427"/>
                      <a:ext cx="2907442" cy="29450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EB6A1B4A-53CA-7CC1-B32A-330C8EEF5D8C}"/>
                        </a:ext>
                      </a:extLst>
                    </p:cNvPr>
                    <p:cNvSpPr txBox="1"/>
                    <p:nvPr/>
                  </p:nvSpPr>
                  <p:spPr>
                    <a:xfrm rot="18877850">
                      <a:off x="9321284" y="4798944"/>
                      <a:ext cx="298701" cy="2868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50" i="1" dirty="0"/>
                        <a:t>x</a:t>
                      </a:r>
                    </a:p>
                  </p:txBody>
                </p: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2A66C4BB-AC61-6F6B-7043-A217F690FE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53581" y="2433075"/>
                      <a:ext cx="289919" cy="457066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BC70B575-6ADA-606B-B49D-CABBF9CD770F}"/>
                        </a:ext>
                      </a:extLst>
                    </p:cNvPr>
                    <p:cNvSpPr txBox="1"/>
                    <p:nvPr/>
                  </p:nvSpPr>
                  <p:spPr>
                    <a:xfrm rot="19466008">
                      <a:off x="4749038" y="2844926"/>
                      <a:ext cx="514356" cy="29559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50" i="1" dirty="0" err="1"/>
                        <a:t>q</a:t>
                      </a:r>
                      <a:r>
                        <a:rPr lang="en-US" sz="1050" i="1" baseline="-25000" dirty="0" err="1"/>
                        <a:t>L</a:t>
                      </a:r>
                      <a:endParaRPr lang="en-US" sz="1050" i="1" dirty="0"/>
                    </a:p>
                  </p:txBody>
                </p:sp>
                <p:cxnSp>
                  <p:nvCxnSpPr>
                    <p:cNvPr id="67" name="Straight Arrow Connector 66">
                      <a:extLst>
                        <a:ext uri="{FF2B5EF4-FFF2-40B4-BE49-F238E27FC236}">
                          <a16:creationId xmlns:a16="http://schemas.microsoft.com/office/drawing/2014/main" id="{CCE3C1AF-5D3B-B6DB-0A7A-38B0414F06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999748" y="1734833"/>
                      <a:ext cx="351503" cy="39329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CDCCD668-1215-F65B-52D4-4C965EA26B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8362" y="1394713"/>
                      <a:ext cx="696600" cy="29559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50" i="1" dirty="0"/>
                        <a:t>Q, Q</a:t>
                      </a:r>
                      <a:r>
                        <a:rPr lang="en-US" sz="1050" i="1" baseline="-25000" dirty="0"/>
                        <a:t>s</a:t>
                      </a:r>
                      <a:endParaRPr lang="en-US" sz="1050" i="1" dirty="0"/>
                    </a:p>
                  </p:txBody>
                </p:sp>
                <p:cxnSp>
                  <p:nvCxnSpPr>
                    <p:cNvPr id="6" name="Straight Connector 5">
                      <a:extLst>
                        <a:ext uri="{FF2B5EF4-FFF2-40B4-BE49-F238E27FC236}">
                          <a16:creationId xmlns:a16="http://schemas.microsoft.com/office/drawing/2014/main" id="{5C6F19CE-0715-D23A-C32E-C1007B4F29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613525" y="660400"/>
                      <a:ext cx="2940050" cy="29337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Connector 10">
                      <a:extLst>
                        <a:ext uri="{FF2B5EF4-FFF2-40B4-BE49-F238E27FC236}">
                          <a16:creationId xmlns:a16="http://schemas.microsoft.com/office/drawing/2014/main" id="{0649ABAD-A2F9-439D-71AF-344C5CC3C3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859463" y="3594100"/>
                      <a:ext cx="758825" cy="15875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Straight Connector 3">
                      <a:extLst>
                        <a:ext uri="{FF2B5EF4-FFF2-40B4-BE49-F238E27FC236}">
                          <a16:creationId xmlns:a16="http://schemas.microsoft.com/office/drawing/2014/main" id="{2CE2D1D9-6635-5910-4571-745FE41F10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19413" y="660400"/>
                      <a:ext cx="2940050" cy="29337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Connector 7">
                      <a:extLst>
                        <a:ext uri="{FF2B5EF4-FFF2-40B4-BE49-F238E27FC236}">
                          <a16:creationId xmlns:a16="http://schemas.microsoft.com/office/drawing/2014/main" id="{177A8413-9D83-57C2-2BD8-5962E5B687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19413" y="3594100"/>
                      <a:ext cx="725487" cy="15875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>
                      <a:extLst>
                        <a:ext uri="{FF2B5EF4-FFF2-40B4-BE49-F238E27FC236}">
                          <a16:creationId xmlns:a16="http://schemas.microsoft.com/office/drawing/2014/main" id="{232619EB-44E6-54FC-75D1-A1AAAC094A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44900" y="5175250"/>
                      <a:ext cx="2214563" cy="635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97" name="Ink 96">
                      <a:extLst>
                        <a:ext uri="{FF2B5EF4-FFF2-40B4-BE49-F238E27FC236}">
                          <a16:creationId xmlns:a16="http://schemas.microsoft.com/office/drawing/2014/main" id="{9F442AA3-D2E7-DBA1-C3BE-41F564FB66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12313" y="1425000"/>
                    <a:ext cx="424440" cy="181800"/>
                  </p14:xfrm>
                </p:contentPart>
              </mc:Choice>
              <mc:Fallback xmlns="">
                <p:pic>
                  <p:nvPicPr>
                    <p:cNvPr id="97" name="Ink 96">
                      <a:extLst>
                        <a:ext uri="{FF2B5EF4-FFF2-40B4-BE49-F238E27FC236}">
                          <a16:creationId xmlns:a16="http://schemas.microsoft.com/office/drawing/2014/main" id="{9F442AA3-D2E7-DBA1-C3BE-41F564FB6690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2570372" y="1383434"/>
                      <a:ext cx="507902" cy="26535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98" name="Ink 97">
                      <a:extLst>
                        <a:ext uri="{FF2B5EF4-FFF2-40B4-BE49-F238E27FC236}">
                          <a16:creationId xmlns:a16="http://schemas.microsoft.com/office/drawing/2014/main" id="{D8CFE187-2ABA-CD2A-9F36-E98FC80B60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03393" y="1495200"/>
                    <a:ext cx="214200" cy="31320"/>
                  </p14:xfrm>
                </p:contentPart>
              </mc:Choice>
              <mc:Fallback xmlns="">
                <p:pic>
                  <p:nvPicPr>
                    <p:cNvPr id="98" name="Ink 97">
                      <a:extLst>
                        <a:ext uri="{FF2B5EF4-FFF2-40B4-BE49-F238E27FC236}">
                          <a16:creationId xmlns:a16="http://schemas.microsoft.com/office/drawing/2014/main" id="{D8CFE187-2ABA-CD2A-9F36-E98FC80B60E1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2661813" y="1452876"/>
                      <a:ext cx="297780" cy="115545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01" name="Arc 100">
                  <a:extLst>
                    <a:ext uri="{FF2B5EF4-FFF2-40B4-BE49-F238E27FC236}">
                      <a16:creationId xmlns:a16="http://schemas.microsoft.com/office/drawing/2014/main" id="{2489B192-D555-9B99-A5D7-AA3A765031F2}"/>
                    </a:ext>
                  </a:extLst>
                </p:cNvPr>
                <p:cNvSpPr/>
                <p:nvPr/>
              </p:nvSpPr>
              <p:spPr>
                <a:xfrm rot="16770801">
                  <a:off x="3025969" y="864580"/>
                  <a:ext cx="489613" cy="444784"/>
                </a:xfrm>
                <a:prstGeom prst="arc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riangle 101">
                  <a:extLst>
                    <a:ext uri="{FF2B5EF4-FFF2-40B4-BE49-F238E27FC236}">
                      <a16:creationId xmlns:a16="http://schemas.microsoft.com/office/drawing/2014/main" id="{E394F1A0-F571-44F8-C559-C544E6696D1D}"/>
                    </a:ext>
                  </a:extLst>
                </p:cNvPr>
                <p:cNvSpPr/>
                <p:nvPr/>
              </p:nvSpPr>
              <p:spPr>
                <a:xfrm rot="12428021">
                  <a:off x="2974529" y="994167"/>
                  <a:ext cx="117693" cy="13713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Arc 102">
                  <a:extLst>
                    <a:ext uri="{FF2B5EF4-FFF2-40B4-BE49-F238E27FC236}">
                      <a16:creationId xmlns:a16="http://schemas.microsoft.com/office/drawing/2014/main" id="{73F9DF76-5731-02E7-7CC6-375FA7534C73}"/>
                    </a:ext>
                  </a:extLst>
                </p:cNvPr>
                <p:cNvSpPr/>
                <p:nvPr/>
              </p:nvSpPr>
              <p:spPr>
                <a:xfrm rot="20344098">
                  <a:off x="2448469" y="987072"/>
                  <a:ext cx="489613" cy="444784"/>
                </a:xfrm>
                <a:prstGeom prst="arc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riangle 103">
                  <a:extLst>
                    <a:ext uri="{FF2B5EF4-FFF2-40B4-BE49-F238E27FC236}">
                      <a16:creationId xmlns:a16="http://schemas.microsoft.com/office/drawing/2014/main" id="{6AB2A961-B7EB-C4C3-4F20-381E3079D007}"/>
                    </a:ext>
                  </a:extLst>
                </p:cNvPr>
                <p:cNvSpPr/>
                <p:nvPr/>
              </p:nvSpPr>
              <p:spPr>
                <a:xfrm rot="14304072">
                  <a:off x="2511554" y="960150"/>
                  <a:ext cx="117693" cy="13713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6422898E-56A9-46FA-A485-10B18DFD2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4748" y="1648235"/>
                  <a:ext cx="50981" cy="256108"/>
                </a:xfrm>
                <a:prstGeom prst="line">
                  <a:avLst/>
                </a:prstGeom>
                <a:ln w="28575">
                  <a:solidFill>
                    <a:srgbClr val="DBE3F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8E3DDCBE-840E-B13C-C78F-2A9B6CF17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2667" y="1892019"/>
                  <a:ext cx="936617" cy="152118"/>
                </a:xfrm>
                <a:prstGeom prst="line">
                  <a:avLst/>
                </a:prstGeom>
                <a:ln w="28575">
                  <a:solidFill>
                    <a:srgbClr val="DBE3F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116" name="Ink 115">
                      <a:extLst>
                        <a:ext uri="{FF2B5EF4-FFF2-40B4-BE49-F238E27FC236}">
                          <a16:creationId xmlns:a16="http://schemas.microsoft.com/office/drawing/2014/main" id="{98F816D1-1543-8624-C89D-6364ACCA034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49313" y="1703905"/>
                    <a:ext cx="32760" cy="147960"/>
                  </p14:xfrm>
                </p:contentPart>
              </mc:Choice>
              <mc:Fallback xmlns="">
                <p:pic>
                  <p:nvPicPr>
                    <p:cNvPr id="116" name="Ink 115">
                      <a:extLst>
                        <a:ext uri="{FF2B5EF4-FFF2-40B4-BE49-F238E27FC236}">
                          <a16:creationId xmlns:a16="http://schemas.microsoft.com/office/drawing/2014/main" id="{98F816D1-1543-8624-C89D-6364ACCA034C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1607313" y="1661871"/>
                      <a:ext cx="116340" cy="23160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118" name="Ink 117">
                      <a:extLst>
                        <a:ext uri="{FF2B5EF4-FFF2-40B4-BE49-F238E27FC236}">
                          <a16:creationId xmlns:a16="http://schemas.microsoft.com/office/drawing/2014/main" id="{10AD0396-0753-3607-CFD4-AC272057B38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8313" y="1805425"/>
                    <a:ext cx="37800" cy="181800"/>
                  </p14:xfrm>
                </p:contentPart>
              </mc:Choice>
              <mc:Fallback xmlns="">
                <p:pic>
                  <p:nvPicPr>
                    <p:cNvPr id="118" name="Ink 117">
                      <a:extLst>
                        <a:ext uri="{FF2B5EF4-FFF2-40B4-BE49-F238E27FC236}">
                          <a16:creationId xmlns:a16="http://schemas.microsoft.com/office/drawing/2014/main" id="{10AD0396-0753-3607-CFD4-AC272057B387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806313" y="1763859"/>
                      <a:ext cx="121380" cy="26535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119" name="Ink 118">
                      <a:extLst>
                        <a:ext uri="{FF2B5EF4-FFF2-40B4-BE49-F238E27FC236}">
                          <a16:creationId xmlns:a16="http://schemas.microsoft.com/office/drawing/2014/main" id="{F1B026D9-037C-8DF2-0289-6094C68E7FC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0393" y="1719745"/>
                    <a:ext cx="686880" cy="254520"/>
                  </p14:xfrm>
                </p:contentPart>
              </mc:Choice>
              <mc:Fallback xmlns="">
                <p:pic>
                  <p:nvPicPr>
                    <p:cNvPr id="119" name="Ink 118">
                      <a:extLst>
                        <a:ext uri="{FF2B5EF4-FFF2-40B4-BE49-F238E27FC236}">
                          <a16:creationId xmlns:a16="http://schemas.microsoft.com/office/drawing/2014/main" id="{F1B026D9-037C-8DF2-0289-6094C68E7FC3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888828" y="1677745"/>
                      <a:ext cx="770431" cy="3381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BDD62187-4066-EA3A-204E-8D8510ECA0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007" y="1929414"/>
                  <a:ext cx="539810" cy="879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01BC3736-9FC4-6F66-A44A-373F30B8763B}"/>
                    </a:ext>
                  </a:extLst>
                </p:cNvPr>
                <p:cNvSpPr/>
                <p:nvPr/>
              </p:nvSpPr>
              <p:spPr>
                <a:xfrm rot="20264918">
                  <a:off x="1375144" y="1719745"/>
                  <a:ext cx="242129" cy="172274"/>
                </a:xfrm>
                <a:prstGeom prst="rect">
                  <a:avLst/>
                </a:prstGeom>
                <a:solidFill>
                  <a:srgbClr val="A3724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906570D8-7286-B8CC-B324-56F329F83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53872" y="1851518"/>
                  <a:ext cx="226167" cy="4050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4F94A9FB-13DE-FA8E-CCDA-8A1E44EA60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11447" y="1512921"/>
                    <a:ext cx="354600" cy="98640"/>
                  </p14:xfrm>
                </p:contentPart>
              </mc:Choice>
              <mc:Fallback xmlns="">
                <p:pic>
                  <p:nvPicPr>
                    <p:cNvPr id="142" name="Ink 141">
                      <a:extLst>
                        <a:ext uri="{FF2B5EF4-FFF2-40B4-BE49-F238E27FC236}">
                          <a16:creationId xmlns:a16="http://schemas.microsoft.com/office/drawing/2014/main" id="{4F94A9FB-13DE-FA8E-CCDA-8A1E44EA608C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2990465" y="1491934"/>
                      <a:ext cx="396145" cy="14019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143" name="Ink 142">
                      <a:extLst>
                        <a:ext uri="{FF2B5EF4-FFF2-40B4-BE49-F238E27FC236}">
                          <a16:creationId xmlns:a16="http://schemas.microsoft.com/office/drawing/2014/main" id="{F5076590-FC1C-D6D0-0EE8-7D61269BB4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78807" y="1632801"/>
                    <a:ext cx="905760" cy="164160"/>
                  </p14:xfrm>
                </p:contentPart>
              </mc:Choice>
              <mc:Fallback xmlns="">
                <p:pic>
                  <p:nvPicPr>
                    <p:cNvPr id="143" name="Ink 142">
                      <a:extLst>
                        <a:ext uri="{FF2B5EF4-FFF2-40B4-BE49-F238E27FC236}">
                          <a16:creationId xmlns:a16="http://schemas.microsoft.com/office/drawing/2014/main" id="{F5076590-FC1C-D6D0-0EE8-7D61269BB40B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1757811" y="1611809"/>
                      <a:ext cx="947332" cy="20572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148" name="Ink 147">
                      <a:extLst>
                        <a:ext uri="{FF2B5EF4-FFF2-40B4-BE49-F238E27FC236}">
                          <a16:creationId xmlns:a16="http://schemas.microsoft.com/office/drawing/2014/main" id="{1D145335-A00F-DCC6-BBE1-965A3BFFD92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18887" y="1910361"/>
                    <a:ext cx="25200" cy="11520"/>
                  </p14:xfrm>
                </p:contentPart>
              </mc:Choice>
              <mc:Fallback xmlns="">
                <p:pic>
                  <p:nvPicPr>
                    <p:cNvPr id="148" name="Ink 147">
                      <a:extLst>
                        <a:ext uri="{FF2B5EF4-FFF2-40B4-BE49-F238E27FC236}">
                          <a16:creationId xmlns:a16="http://schemas.microsoft.com/office/drawing/2014/main" id="{1D145335-A00F-DCC6-BBE1-965A3BFFD926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1508807" y="1900487"/>
                      <a:ext cx="45780" cy="3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9D94A42E-FD7F-3F0F-FEFD-3F6B1B280A99}"/>
                    </a:ext>
                  </a:extLst>
                </p:cNvPr>
                <p:cNvGrpSpPr/>
                <p:nvPr/>
              </p:nvGrpSpPr>
              <p:grpSpPr>
                <a:xfrm>
                  <a:off x="1275167" y="1875441"/>
                  <a:ext cx="450000" cy="80280"/>
                  <a:chOff x="1275167" y="1875441"/>
                  <a:chExt cx="450000" cy="8028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8">
                    <p14:nvContentPartPr>
                      <p14:cNvPr id="145" name="Ink 144">
                        <a:extLst>
                          <a:ext uri="{FF2B5EF4-FFF2-40B4-BE49-F238E27FC236}">
                            <a16:creationId xmlns:a16="http://schemas.microsoft.com/office/drawing/2014/main" id="{0A8A06BB-537B-A6B5-CEE4-CD5D59787F9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649927" y="1889481"/>
                      <a:ext cx="27000" cy="3960"/>
                    </p14:xfrm>
                  </p:contentPart>
                </mc:Choice>
                <mc:Fallback xmlns="">
                  <p:pic>
                    <p:nvPicPr>
                      <p:cNvPr id="145" name="Ink 144">
                        <a:extLst>
                          <a:ext uri="{FF2B5EF4-FFF2-40B4-BE49-F238E27FC236}">
                            <a16:creationId xmlns:a16="http://schemas.microsoft.com/office/drawing/2014/main" id="{0A8A06BB-537B-A6B5-CEE4-CD5D59787F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639802" y="1878921"/>
                        <a:ext cx="47672" cy="255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0">
                    <p14:nvContentPartPr>
                      <p14:cNvPr id="146" name="Ink 145">
                        <a:extLst>
                          <a:ext uri="{FF2B5EF4-FFF2-40B4-BE49-F238E27FC236}">
                            <a16:creationId xmlns:a16="http://schemas.microsoft.com/office/drawing/2014/main" id="{6F93BB5D-A79B-32F1-64DC-0EA9D402F3F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724807" y="1875441"/>
                      <a:ext cx="360" cy="7200"/>
                    </p14:xfrm>
                  </p:contentPart>
                </mc:Choice>
                <mc:Fallback xmlns="">
                  <p:pic>
                    <p:nvPicPr>
                      <p:cNvPr id="146" name="Ink 145">
                        <a:extLst>
                          <a:ext uri="{FF2B5EF4-FFF2-40B4-BE49-F238E27FC236}">
                            <a16:creationId xmlns:a16="http://schemas.microsoft.com/office/drawing/2014/main" id="{6F93BB5D-A79B-32F1-64DC-0EA9D402F3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715807" y="1864853"/>
                        <a:ext cx="18000" cy="2795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2">
                    <p14:nvContentPartPr>
                      <p14:cNvPr id="150" name="Ink 149">
                        <a:extLst>
                          <a:ext uri="{FF2B5EF4-FFF2-40B4-BE49-F238E27FC236}">
                            <a16:creationId xmlns:a16="http://schemas.microsoft.com/office/drawing/2014/main" id="{B37DF2F3-80B0-492B-0408-61734B38A78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275167" y="1948521"/>
                      <a:ext cx="50040" cy="7200"/>
                    </p14:xfrm>
                  </p:contentPart>
                </mc:Choice>
                <mc:Fallback xmlns="">
                  <p:pic>
                    <p:nvPicPr>
                      <p:cNvPr id="150" name="Ink 149">
                        <a:extLst>
                          <a:ext uri="{FF2B5EF4-FFF2-40B4-BE49-F238E27FC236}">
                            <a16:creationId xmlns:a16="http://schemas.microsoft.com/office/drawing/2014/main" id="{B37DF2F3-80B0-492B-0408-61734B38A7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264654" y="1938356"/>
                        <a:ext cx="70645" cy="2795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4">
                    <p14:nvContentPartPr>
                      <p14:cNvPr id="152" name="Ink 151">
                        <a:extLst>
                          <a:ext uri="{FF2B5EF4-FFF2-40B4-BE49-F238E27FC236}">
                            <a16:creationId xmlns:a16="http://schemas.microsoft.com/office/drawing/2014/main" id="{9B2B59C4-3159-AA37-14AC-D6D2BFBEB8C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391087" y="1936641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152" name="Ink 151">
                        <a:extLst>
                          <a:ext uri="{FF2B5EF4-FFF2-40B4-BE49-F238E27FC236}">
                            <a16:creationId xmlns:a16="http://schemas.microsoft.com/office/drawing/2014/main" id="{9B2B59C4-3159-AA37-14AC-D6D2BFBEB8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382087" y="1927641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156" name="Ink 155">
                      <a:extLst>
                        <a:ext uri="{FF2B5EF4-FFF2-40B4-BE49-F238E27FC236}">
                          <a16:creationId xmlns:a16="http://schemas.microsoft.com/office/drawing/2014/main" id="{7FE44556-5563-AAE0-60D8-9B60E22AF9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6700" y="1877247"/>
                    <a:ext cx="18720" cy="61920"/>
                  </p14:xfrm>
                </p:contentPart>
              </mc:Choice>
              <mc:Fallback xmlns="">
                <p:pic>
                  <p:nvPicPr>
                    <p:cNvPr id="156" name="Ink 155">
                      <a:extLst>
                        <a:ext uri="{FF2B5EF4-FFF2-40B4-BE49-F238E27FC236}">
                          <a16:creationId xmlns:a16="http://schemas.microsoft.com/office/drawing/2014/main" id="{7FE44556-5563-AAE0-60D8-9B60E22AF906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786300" y="1866716"/>
                      <a:ext cx="39104" cy="82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157" name="Ink 156">
                      <a:extLst>
                        <a:ext uri="{FF2B5EF4-FFF2-40B4-BE49-F238E27FC236}">
                          <a16:creationId xmlns:a16="http://schemas.microsoft.com/office/drawing/2014/main" id="{728733D5-769A-FDE3-C9AF-722172F10A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3180" y="1938087"/>
                    <a:ext cx="41040" cy="86400"/>
                  </p14:xfrm>
                </p:contentPart>
              </mc:Choice>
              <mc:Fallback xmlns="">
                <p:pic>
                  <p:nvPicPr>
                    <p:cNvPr id="157" name="Ink 156">
                      <a:extLst>
                        <a:ext uri="{FF2B5EF4-FFF2-40B4-BE49-F238E27FC236}">
                          <a16:creationId xmlns:a16="http://schemas.microsoft.com/office/drawing/2014/main" id="{728733D5-769A-FDE3-C9AF-722172F10A7F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792711" y="1927602"/>
                      <a:ext cx="61560" cy="106951"/>
                    </a:xfrm>
                    <a:prstGeom prst="rect">
                      <a:avLst/>
                    </a:prstGeom>
                  </p:spPr>
                </p:pic>
              </mc:Fallback>
            </mc:AlternateContent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21040ADA-6B85-88B7-065B-C22116814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1813" y="1953827"/>
                  <a:ext cx="1501080" cy="259431"/>
                </a:xfrm>
                <a:prstGeom prst="lin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A3724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166" name="Ink 165">
                      <a:extLst>
                        <a:ext uri="{FF2B5EF4-FFF2-40B4-BE49-F238E27FC236}">
                          <a16:creationId xmlns:a16="http://schemas.microsoft.com/office/drawing/2014/main" id="{4AB7BEC0-27A6-FB8A-7CFF-C74B397B7E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3759" y="2289686"/>
                    <a:ext cx="2526120" cy="1298520"/>
                  </p14:xfrm>
                </p:contentPart>
              </mc:Choice>
              <mc:Fallback xmlns="">
                <p:pic>
                  <p:nvPicPr>
                    <p:cNvPr id="166" name="Ink 165">
                      <a:extLst>
                        <a:ext uri="{FF2B5EF4-FFF2-40B4-BE49-F238E27FC236}">
                          <a16:creationId xmlns:a16="http://schemas.microsoft.com/office/drawing/2014/main" id="{4AB7BEC0-27A6-FB8A-7CFF-C74B397B7EC7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961783" y="2247717"/>
                      <a:ext cx="2609652" cy="138203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167" name="Ink 166">
                      <a:extLst>
                        <a:ext uri="{FF2B5EF4-FFF2-40B4-BE49-F238E27FC236}">
                          <a16:creationId xmlns:a16="http://schemas.microsoft.com/office/drawing/2014/main" id="{A5C1C719-2E58-D845-893E-6754989F701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11339" y="1691295"/>
                    <a:ext cx="1836720" cy="574920"/>
                  </p14:xfrm>
                </p:contentPart>
              </mc:Choice>
              <mc:Fallback xmlns="">
                <p:pic>
                  <p:nvPicPr>
                    <p:cNvPr id="167" name="Ink 166">
                      <a:extLst>
                        <a:ext uri="{FF2B5EF4-FFF2-40B4-BE49-F238E27FC236}">
                          <a16:creationId xmlns:a16="http://schemas.microsoft.com/office/drawing/2014/main" id="{A5C1C719-2E58-D845-893E-6754989F7014}"/>
                        </a:ext>
                      </a:extLst>
                    </p:cNvPr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1769786" y="1649330"/>
                      <a:ext cx="1920245" cy="65843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170" name="Ink 169">
                      <a:extLst>
                        <a:ext uri="{FF2B5EF4-FFF2-40B4-BE49-F238E27FC236}">
                          <a16:creationId xmlns:a16="http://schemas.microsoft.com/office/drawing/2014/main" id="{92B376E3-3831-93C6-70F1-A1133C2245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83899" y="1549815"/>
                    <a:ext cx="957240" cy="170640"/>
                  </p14:xfrm>
                </p:contentPart>
              </mc:Choice>
              <mc:Fallback xmlns="">
                <p:pic>
                  <p:nvPicPr>
                    <p:cNvPr id="170" name="Ink 169">
                      <a:extLst>
                        <a:ext uri="{FF2B5EF4-FFF2-40B4-BE49-F238E27FC236}">
                          <a16:creationId xmlns:a16="http://schemas.microsoft.com/office/drawing/2014/main" id="{92B376E3-3831-93C6-70F1-A1133C2245AB}"/>
                        </a:ext>
                      </a:extLst>
                    </p:cNvPr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2541915" y="1508308"/>
                      <a:ext cx="1040789" cy="25407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171" name="Ink 170">
                      <a:extLst>
                        <a:ext uri="{FF2B5EF4-FFF2-40B4-BE49-F238E27FC236}">
                          <a16:creationId xmlns:a16="http://schemas.microsoft.com/office/drawing/2014/main" id="{174170B8-8216-7018-70F0-3AED5C398A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69379" y="1664655"/>
                    <a:ext cx="1139400" cy="244800"/>
                  </p14:xfrm>
                </p:contentPart>
              </mc:Choice>
              <mc:Fallback xmlns="">
                <p:pic>
                  <p:nvPicPr>
                    <p:cNvPr id="171" name="Ink 170">
                      <a:extLst>
                        <a:ext uri="{FF2B5EF4-FFF2-40B4-BE49-F238E27FC236}">
                          <a16:creationId xmlns:a16="http://schemas.microsoft.com/office/drawing/2014/main" id="{174170B8-8216-7018-70F0-3AED5C398AB8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1927412" y="1623085"/>
                      <a:ext cx="1222914" cy="32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172" name="Ink 171">
                      <a:extLst>
                        <a:ext uri="{FF2B5EF4-FFF2-40B4-BE49-F238E27FC236}">
                          <a16:creationId xmlns:a16="http://schemas.microsoft.com/office/drawing/2014/main" id="{21CA5135-50EA-4800-B2C9-D64E3575509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86779" y="1509855"/>
                    <a:ext cx="151200" cy="141120"/>
                  </p14:xfrm>
                </p:contentPart>
              </mc:Choice>
              <mc:Fallback xmlns="">
                <p:pic>
                  <p:nvPicPr>
                    <p:cNvPr id="172" name="Ink 171">
                      <a:extLst>
                        <a:ext uri="{FF2B5EF4-FFF2-40B4-BE49-F238E27FC236}">
                          <a16:creationId xmlns:a16="http://schemas.microsoft.com/office/drawing/2014/main" id="{21CA5135-50EA-4800-B2C9-D64E35755098}"/>
                        </a:ext>
                      </a:extLst>
                    </p:cNvPr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3445199" y="1467855"/>
                      <a:ext cx="234780" cy="2247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00" name="Lightning Bolt 99">
                  <a:extLst>
                    <a:ext uri="{FF2B5EF4-FFF2-40B4-BE49-F238E27FC236}">
                      <a16:creationId xmlns:a16="http://schemas.microsoft.com/office/drawing/2014/main" id="{CC2036B6-842A-941A-F35A-30C84C3463DC}"/>
                    </a:ext>
                  </a:extLst>
                </p:cNvPr>
                <p:cNvSpPr/>
                <p:nvPr/>
              </p:nvSpPr>
              <p:spPr>
                <a:xfrm rot="20770413">
                  <a:off x="3233414" y="1524419"/>
                  <a:ext cx="144233" cy="199098"/>
                </a:xfrm>
                <a:prstGeom prst="lightningBol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83987288-3A7D-83D7-65EA-F0F540B9A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55593" y="1734534"/>
                  <a:ext cx="510177" cy="776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3737ACE1-78A0-F8A3-C7EA-ED762EE303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80125" y="2084654"/>
                  <a:ext cx="510177" cy="776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54C508AE-5B18-BB49-E4F1-50B9F715E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2329" y="1780509"/>
                  <a:ext cx="69702" cy="4652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176" name="Ink 175">
                      <a:extLst>
                        <a:ext uri="{FF2B5EF4-FFF2-40B4-BE49-F238E27FC236}">
                          <a16:creationId xmlns:a16="http://schemas.microsoft.com/office/drawing/2014/main" id="{E664FF6F-109A-C99A-BDE0-8D402E3B44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6543" y="2078927"/>
                    <a:ext cx="1397880" cy="1144440"/>
                  </p14:xfrm>
                </p:contentPart>
              </mc:Choice>
              <mc:Fallback xmlns="">
                <p:pic>
                  <p:nvPicPr>
                    <p:cNvPr id="176" name="Ink 175">
                      <a:extLst>
                        <a:ext uri="{FF2B5EF4-FFF2-40B4-BE49-F238E27FC236}">
                          <a16:creationId xmlns:a16="http://schemas.microsoft.com/office/drawing/2014/main" id="{E664FF6F-109A-C99A-BDE0-8D402E3B44C0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284984" y="2036960"/>
                      <a:ext cx="1481417" cy="1227954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50801960-4DF0-5DE5-C81C-2A005BE081D4}"/>
                    </a:ext>
                  </a:extLst>
                </p:cNvPr>
                <p:cNvSpPr/>
                <p:nvPr/>
              </p:nvSpPr>
              <p:spPr>
                <a:xfrm rot="885789">
                  <a:off x="2887374" y="1206635"/>
                  <a:ext cx="214653" cy="259922"/>
                </a:xfrm>
                <a:prstGeom prst="ellipse">
                  <a:avLst/>
                </a:prstGeom>
                <a:solidFill>
                  <a:srgbClr val="D0AE8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50A33BE0-E6A1-870A-9D1F-36AEB06B7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1487" y="1455815"/>
                  <a:ext cx="1912114" cy="298391"/>
                </a:xfrm>
                <a:prstGeom prst="line">
                  <a:avLst/>
                </a:prstGeom>
                <a:ln w="28575">
                  <a:solidFill>
                    <a:srgbClr val="A3724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43F5E68D-A5A8-E981-9542-8BC285E0C9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37666" y="1744154"/>
                  <a:ext cx="89989" cy="59041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180" name="Ink 179">
                      <a:extLst>
                        <a:ext uri="{FF2B5EF4-FFF2-40B4-BE49-F238E27FC236}">
                          <a16:creationId xmlns:a16="http://schemas.microsoft.com/office/drawing/2014/main" id="{8B70391F-5025-A226-F1DA-7CFD0A2BDE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28327" y="1599087"/>
                    <a:ext cx="405360" cy="70560"/>
                  </p14:xfrm>
                </p:contentPart>
              </mc:Choice>
              <mc:Fallback xmlns="">
                <p:pic>
                  <p:nvPicPr>
                    <p:cNvPr id="180" name="Ink 179">
                      <a:extLst>
                        <a:ext uri="{FF2B5EF4-FFF2-40B4-BE49-F238E27FC236}">
                          <a16:creationId xmlns:a16="http://schemas.microsoft.com/office/drawing/2014/main" id="{8B70391F-5025-A226-F1DA-7CFD0A2BDE43}"/>
                        </a:ext>
                      </a:extLst>
                    </p:cNvPr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2586321" y="1557336"/>
                      <a:ext cx="488952" cy="15364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4">
                  <p14:nvContentPartPr>
                    <p14:cNvPr id="181" name="Ink 180">
                      <a:extLst>
                        <a:ext uri="{FF2B5EF4-FFF2-40B4-BE49-F238E27FC236}">
                          <a16:creationId xmlns:a16="http://schemas.microsoft.com/office/drawing/2014/main" id="{385B32A2-5EC9-8380-86D2-398718150C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71419" y="1481715"/>
                    <a:ext cx="350640" cy="108000"/>
                  </p14:xfrm>
                </p:contentPart>
              </mc:Choice>
              <mc:Fallback xmlns="">
                <p:pic>
                  <p:nvPicPr>
                    <p:cNvPr id="181" name="Ink 180">
                      <a:extLst>
                        <a:ext uri="{FF2B5EF4-FFF2-40B4-BE49-F238E27FC236}">
                          <a16:creationId xmlns:a16="http://schemas.microsoft.com/office/drawing/2014/main" id="{385B32A2-5EC9-8380-86D2-398718150C6B}"/>
                        </a:ext>
                      </a:extLst>
                    </p:cNvPr>
                    <p:cNvPicPr/>
                    <p:nvPr/>
                  </p:nvPicPr>
                  <p:blipFill>
                    <a:blip r:embed="rId65"/>
                    <a:stretch>
                      <a:fillRect/>
                    </a:stretch>
                  </p:blipFill>
                  <p:spPr>
                    <a:xfrm>
                      <a:off x="2829426" y="1440273"/>
                      <a:ext cx="434206" cy="191302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99" name="Lightning Bolt 98">
                  <a:extLst>
                    <a:ext uri="{FF2B5EF4-FFF2-40B4-BE49-F238E27FC236}">
                      <a16:creationId xmlns:a16="http://schemas.microsoft.com/office/drawing/2014/main" id="{898DBB9A-BD9A-7AED-6DBD-FD5209D524D4}"/>
                    </a:ext>
                  </a:extLst>
                </p:cNvPr>
                <p:cNvSpPr/>
                <p:nvPr/>
              </p:nvSpPr>
              <p:spPr>
                <a:xfrm rot="1243350">
                  <a:off x="3020655" y="1636808"/>
                  <a:ext cx="144233" cy="199098"/>
                </a:xfrm>
                <a:prstGeom prst="lightningBol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Lightning Bolt 95">
                  <a:extLst>
                    <a:ext uri="{FF2B5EF4-FFF2-40B4-BE49-F238E27FC236}">
                      <a16:creationId xmlns:a16="http://schemas.microsoft.com/office/drawing/2014/main" id="{DF790B3F-B99C-1AFA-D696-A11877E69490}"/>
                    </a:ext>
                  </a:extLst>
                </p:cNvPr>
                <p:cNvSpPr/>
                <p:nvPr/>
              </p:nvSpPr>
              <p:spPr>
                <a:xfrm rot="3415480">
                  <a:off x="2769024" y="1605882"/>
                  <a:ext cx="144233" cy="199098"/>
                </a:xfrm>
                <a:prstGeom prst="lightningBol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66">
                  <p14:nvContentPartPr>
                    <p14:cNvPr id="182" name="Ink 181">
                      <a:extLst>
                        <a:ext uri="{FF2B5EF4-FFF2-40B4-BE49-F238E27FC236}">
                          <a16:creationId xmlns:a16="http://schemas.microsoft.com/office/drawing/2014/main" id="{31C1D0CC-55A8-9CE3-90F2-EDAB2953CB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0319" y="2208195"/>
                    <a:ext cx="22680" cy="75960"/>
                  </p14:xfrm>
                </p:contentPart>
              </mc:Choice>
              <mc:Fallback xmlns="">
                <p:pic>
                  <p:nvPicPr>
                    <p:cNvPr id="182" name="Ink 181">
                      <a:extLst>
                        <a:ext uri="{FF2B5EF4-FFF2-40B4-BE49-F238E27FC236}">
                          <a16:creationId xmlns:a16="http://schemas.microsoft.com/office/drawing/2014/main" id="{31C1D0CC-55A8-9CE3-90F2-EDAB2953CBEA}"/>
                        </a:ext>
                      </a:extLst>
                    </p:cNvPr>
                    <p:cNvPicPr/>
                    <p:nvPr/>
                  </p:nvPicPr>
                  <p:blipFill>
                    <a:blip r:embed="rId67"/>
                    <a:stretch>
                      <a:fillRect/>
                    </a:stretch>
                  </p:blipFill>
                  <p:spPr>
                    <a:xfrm>
                      <a:off x="245279" y="2203159"/>
                      <a:ext cx="32760" cy="86032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97417C0E-B419-D9C2-8F98-9B5D5D107BF5}"/>
                    </a:ext>
                  </a:extLst>
                </p:cNvPr>
                <p:cNvSpPr/>
                <p:nvPr/>
              </p:nvSpPr>
              <p:spPr>
                <a:xfrm rot="5400000">
                  <a:off x="2066792" y="1476067"/>
                  <a:ext cx="168864" cy="228023"/>
                </a:xfrm>
                <a:prstGeom prst="ellipse">
                  <a:avLst/>
                </a:prstGeom>
                <a:solidFill>
                  <a:srgbClr val="D0AE8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AA50D4F-D0D5-A9A9-C09E-EC9064D3174A}"/>
                    </a:ext>
                  </a:extLst>
                </p:cNvPr>
                <p:cNvSpPr/>
                <p:nvPr/>
              </p:nvSpPr>
              <p:spPr>
                <a:xfrm rot="6162887">
                  <a:off x="2254018" y="1444387"/>
                  <a:ext cx="168864" cy="228023"/>
                </a:xfrm>
                <a:prstGeom prst="ellipse">
                  <a:avLst/>
                </a:prstGeom>
                <a:solidFill>
                  <a:srgbClr val="D0AE8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4269388A-55C8-2BE4-C182-DA7EE00AD286}"/>
                    </a:ext>
                  </a:extLst>
                </p:cNvPr>
                <p:cNvSpPr/>
                <p:nvPr/>
              </p:nvSpPr>
              <p:spPr>
                <a:xfrm rot="4766726">
                  <a:off x="296875" y="2013833"/>
                  <a:ext cx="142040" cy="194864"/>
                </a:xfrm>
                <a:prstGeom prst="ellipse">
                  <a:avLst/>
                </a:prstGeom>
                <a:solidFill>
                  <a:srgbClr val="D0AE8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3CD27AB5-FD14-0A7C-5B72-81B3E6472977}"/>
                    </a:ext>
                  </a:extLst>
                </p:cNvPr>
                <p:cNvSpPr/>
                <p:nvPr/>
              </p:nvSpPr>
              <p:spPr>
                <a:xfrm rot="4766726">
                  <a:off x="463322" y="1977458"/>
                  <a:ext cx="142040" cy="194864"/>
                </a:xfrm>
                <a:prstGeom prst="ellipse">
                  <a:avLst/>
                </a:prstGeom>
                <a:solidFill>
                  <a:srgbClr val="D0AE8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F9E3C21A-606E-5654-A640-DAF25312B9CD}"/>
                    </a:ext>
                  </a:extLst>
                </p:cNvPr>
                <p:cNvSpPr/>
                <p:nvPr/>
              </p:nvSpPr>
              <p:spPr>
                <a:xfrm rot="6051078">
                  <a:off x="616119" y="1950982"/>
                  <a:ext cx="142040" cy="194864"/>
                </a:xfrm>
                <a:prstGeom prst="ellipse">
                  <a:avLst/>
                </a:prstGeom>
                <a:solidFill>
                  <a:srgbClr val="D0AE8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53497534-3E16-B46E-4D19-3F890F13546A}"/>
                    </a:ext>
                  </a:extLst>
                </p:cNvPr>
                <p:cNvSpPr/>
                <p:nvPr/>
              </p:nvSpPr>
              <p:spPr>
                <a:xfrm rot="6051078">
                  <a:off x="778252" y="1924595"/>
                  <a:ext cx="142040" cy="194864"/>
                </a:xfrm>
                <a:prstGeom prst="ellipse">
                  <a:avLst/>
                </a:prstGeom>
                <a:solidFill>
                  <a:srgbClr val="D0AE8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6CA22804-C7F0-78CB-60A8-D996F8FE065C}"/>
                    </a:ext>
                  </a:extLst>
                </p:cNvPr>
                <p:cNvSpPr/>
                <p:nvPr/>
              </p:nvSpPr>
              <p:spPr>
                <a:xfrm rot="6062532">
                  <a:off x="650592" y="1859349"/>
                  <a:ext cx="114969" cy="145223"/>
                </a:xfrm>
                <a:prstGeom prst="ellipse">
                  <a:avLst/>
                </a:prstGeom>
                <a:solidFill>
                  <a:srgbClr val="D0AE8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1726A20-18AE-07C1-CAED-D0D0651D2079}"/>
                    </a:ext>
                  </a:extLst>
                </p:cNvPr>
                <p:cNvCxnSpPr>
                  <a:cxnSpLocks/>
                  <a:endCxn id="72" idx="7"/>
                </p:cNvCxnSpPr>
                <p:nvPr/>
              </p:nvCxnSpPr>
              <p:spPr>
                <a:xfrm>
                  <a:off x="2953421" y="419516"/>
                  <a:ext cx="4741999" cy="250059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903AC9F-64DE-0CA4-9C73-46D100F672EC}"/>
                    </a:ext>
                  </a:extLst>
                </p:cNvPr>
                <p:cNvCxnSpPr>
                  <a:cxnSpLocks/>
                  <a:stCxn id="73" idx="4"/>
                  <a:endCxn id="72" idx="4"/>
                </p:cNvCxnSpPr>
                <p:nvPr/>
              </p:nvCxnSpPr>
              <p:spPr>
                <a:xfrm flipV="1">
                  <a:off x="1966789" y="3359032"/>
                  <a:ext cx="5546823" cy="2931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278E7C2C-D203-AC15-EE01-352E3871D954}"/>
                    </a:ext>
                  </a:extLst>
                </p:cNvPr>
                <p:cNvSpPr/>
                <p:nvPr/>
              </p:nvSpPr>
              <p:spPr>
                <a:xfrm>
                  <a:off x="7256496" y="2844800"/>
                  <a:ext cx="514232" cy="5142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77CD5CF4-30E0-8182-718E-E47C02A69D34}"/>
                    </a:ext>
                  </a:extLst>
                </p:cNvPr>
                <p:cNvSpPr/>
                <p:nvPr/>
              </p:nvSpPr>
              <p:spPr>
                <a:xfrm>
                  <a:off x="170745" y="110309"/>
                  <a:ext cx="3551392" cy="35513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2338B09-9A32-CCC3-EB45-DE976FE43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5774" y="1183575"/>
                <a:ext cx="327930" cy="19559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C8EBC4E-2C30-D3CB-9E91-57F61DA2AC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7023" y="3132171"/>
                <a:ext cx="192762" cy="2904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FE2E1E8-6629-4E10-9D8D-0EB6CF854B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0794" y="1395223"/>
                <a:ext cx="151377" cy="222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444463F8-6427-0F6A-F269-685E5BEDC35E}"/>
                      </a:ext>
                    </a:extLst>
                  </p:cNvPr>
                  <p:cNvSpPr txBox="1"/>
                  <p:nvPr/>
                </p:nvSpPr>
                <p:spPr>
                  <a:xfrm rot="21224235">
                    <a:off x="3948785" y="2100141"/>
                    <a:ext cx="45522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sz="1050" i="1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444463F8-6427-0F6A-F269-685E5BEDC3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224235">
                    <a:off x="3948785" y="2100141"/>
                    <a:ext cx="455227" cy="261610"/>
                  </a:xfrm>
                  <a:prstGeom prst="rect">
                    <a:avLst/>
                  </a:prstGeom>
                  <a:blipFill>
                    <a:blip r:embed="rId68"/>
                    <a:stretch>
                      <a:fillRect b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0C4F30AF-22AA-21D9-5878-8B3D262CD9B7}"/>
                  </a:ext>
                </a:extLst>
              </p:cNvPr>
              <p:cNvSpPr/>
              <p:nvPr/>
            </p:nvSpPr>
            <p:spPr>
              <a:xfrm rot="4648406">
                <a:off x="3374895" y="1282480"/>
                <a:ext cx="168864" cy="228023"/>
              </a:xfrm>
              <a:prstGeom prst="ellipse">
                <a:avLst/>
              </a:prstGeom>
              <a:solidFill>
                <a:srgbClr val="D0AE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40B733BF-8D9E-F03A-EED5-9707992572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4722" y="1190652"/>
                <a:ext cx="192762" cy="2904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951FF961-BC4A-6909-35C3-B7880CDD1DB2}"/>
                  </a:ext>
                </a:extLst>
              </p:cNvPr>
              <p:cNvSpPr txBox="1"/>
              <p:nvPr/>
            </p:nvSpPr>
            <p:spPr>
              <a:xfrm rot="21016876">
                <a:off x="3844727" y="1141299"/>
                <a:ext cx="3268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i="1" dirty="0"/>
                  <a:t>H</a:t>
                </a: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E798E220-04CA-CAC5-23DE-D9D6FA104541}"/>
                      </a:ext>
                    </a:extLst>
                  </p14:cNvPr>
                  <p14:cNvContentPartPr/>
                  <p14:nvPr/>
                </p14:nvContentPartPr>
                <p14:xfrm>
                  <a:off x="5403142" y="5097751"/>
                  <a:ext cx="387360" cy="126720"/>
                </p14:xfrm>
              </p:contentPart>
            </mc:Choice>
            <mc:Fallback xmlns="">
              <p:pic>
                <p:nvPicPr>
                  <p:cNvPr id="232" name="Ink 231">
                    <a:extLst>
                      <a:ext uri="{FF2B5EF4-FFF2-40B4-BE49-F238E27FC236}">
                        <a16:creationId xmlns:a16="http://schemas.microsoft.com/office/drawing/2014/main" id="{E798E220-04CA-CAC5-23DE-D9D6FA104541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5398106" y="5092716"/>
                    <a:ext cx="397432" cy="13679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BECB55F-3877-EF1C-1DA6-A18AEA975445}"/>
                  </a:ext>
                </a:extLst>
              </p:cNvPr>
              <p:cNvSpPr/>
              <p:nvPr/>
            </p:nvSpPr>
            <p:spPr>
              <a:xfrm>
                <a:off x="5394251" y="5089451"/>
                <a:ext cx="404037" cy="141768"/>
              </a:xfrm>
              <a:custGeom>
                <a:avLst/>
                <a:gdLst>
                  <a:gd name="connsiteX0" fmla="*/ 0 w 404037"/>
                  <a:gd name="connsiteY0" fmla="*/ 0 h 141768"/>
                  <a:gd name="connsiteX1" fmla="*/ 404037 w 404037"/>
                  <a:gd name="connsiteY1" fmla="*/ 0 h 141768"/>
                  <a:gd name="connsiteX2" fmla="*/ 340242 w 404037"/>
                  <a:gd name="connsiteY2" fmla="*/ 134679 h 141768"/>
                  <a:gd name="connsiteX3" fmla="*/ 248093 w 404037"/>
                  <a:gd name="connsiteY3" fmla="*/ 141768 h 141768"/>
                  <a:gd name="connsiteX4" fmla="*/ 155944 w 404037"/>
                  <a:gd name="connsiteY4" fmla="*/ 141768 h 141768"/>
                  <a:gd name="connsiteX5" fmla="*/ 77972 w 404037"/>
                  <a:gd name="connsiteY5" fmla="*/ 120502 h 141768"/>
                  <a:gd name="connsiteX6" fmla="*/ 28354 w 404037"/>
                  <a:gd name="connsiteY6" fmla="*/ 85061 h 141768"/>
                  <a:gd name="connsiteX7" fmla="*/ 0 w 404037"/>
                  <a:gd name="connsiteY7" fmla="*/ 0 h 14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4037" h="141768">
                    <a:moveTo>
                      <a:pt x="0" y="0"/>
                    </a:moveTo>
                    <a:lnTo>
                      <a:pt x="404037" y="0"/>
                    </a:lnTo>
                    <a:lnTo>
                      <a:pt x="340242" y="134679"/>
                    </a:lnTo>
                    <a:lnTo>
                      <a:pt x="248093" y="141768"/>
                    </a:lnTo>
                    <a:lnTo>
                      <a:pt x="155944" y="141768"/>
                    </a:lnTo>
                    <a:lnTo>
                      <a:pt x="77972" y="120502"/>
                    </a:lnTo>
                    <a:lnTo>
                      <a:pt x="28354" y="850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C695248-B70C-81A7-7459-4D146E08FD66}"/>
                    </a:ext>
                  </a:extLst>
                </p14:cNvPr>
                <p14:cNvContentPartPr/>
                <p14:nvPr/>
              </p14:nvContentPartPr>
              <p14:xfrm>
                <a:off x="6519656" y="3618136"/>
                <a:ext cx="289440" cy="1980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C695248-B70C-81A7-7459-4D146E08FD6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514622" y="3613102"/>
                  <a:ext cx="299507" cy="20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132E421-C435-9362-0EFD-394D7BB605F8}"/>
                    </a:ext>
                  </a:extLst>
                </p14:cNvPr>
                <p14:cNvContentPartPr/>
                <p14:nvPr/>
              </p14:nvContentPartPr>
              <p14:xfrm>
                <a:off x="6817016" y="3612376"/>
                <a:ext cx="330120" cy="196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132E421-C435-9362-0EFD-394D7BB605F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11982" y="3607336"/>
                  <a:ext cx="340187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207BBD4-CE6E-B38F-1091-86A63905ADA7}"/>
                    </a:ext>
                  </a:extLst>
                </p14:cNvPr>
                <p14:cNvContentPartPr/>
                <p14:nvPr/>
              </p14:nvContentPartPr>
              <p14:xfrm>
                <a:off x="6538736" y="3608776"/>
                <a:ext cx="595080" cy="2314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207BBD4-CE6E-B38F-1091-86A63905ADA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528244" y="3598273"/>
                  <a:ext cx="615643" cy="252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670252F-A1D7-FD5A-E537-C2457C3B8FC4}"/>
                    </a:ext>
                  </a:extLst>
                </p14:cNvPr>
                <p14:cNvContentPartPr/>
                <p14:nvPr/>
              </p14:nvContentPartPr>
              <p14:xfrm>
                <a:off x="6517136" y="3578536"/>
                <a:ext cx="344160" cy="2599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670252F-A1D7-FD5A-E537-C2457C3B8F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06643" y="3568038"/>
                  <a:ext cx="364726" cy="280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B9F9DA1-42E2-BD11-068A-3F746FA75AA4}"/>
                    </a:ext>
                  </a:extLst>
                </p14:cNvPr>
                <p14:cNvContentPartPr/>
                <p14:nvPr/>
              </p14:nvContentPartPr>
              <p14:xfrm>
                <a:off x="6779216" y="3586816"/>
                <a:ext cx="397440" cy="2602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B9F9DA1-42E2-BD11-068A-3F746FA75AA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768724" y="3576741"/>
                  <a:ext cx="418004" cy="280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96C9F58-E4CE-BD74-E080-B62E59905A8D}"/>
                    </a:ext>
                  </a:extLst>
                </p14:cNvPr>
                <p14:cNvContentPartPr/>
                <p14:nvPr/>
              </p14:nvContentPartPr>
              <p14:xfrm>
                <a:off x="7787405" y="2458421"/>
                <a:ext cx="272880" cy="111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96C9F58-E4CE-BD74-E080-B62E59905A8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76910" y="2448088"/>
                  <a:ext cx="293451" cy="31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D195C14-D5C4-1E85-1AD9-814B93A21DCA}"/>
                    </a:ext>
                  </a:extLst>
                </p14:cNvPr>
                <p14:cNvContentPartPr/>
                <p14:nvPr/>
              </p14:nvContentPartPr>
              <p14:xfrm>
                <a:off x="7825205" y="2455901"/>
                <a:ext cx="91800" cy="111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D195C14-D5C4-1E85-1AD9-814B93A21DC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15145" y="2445981"/>
                  <a:ext cx="112340" cy="31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BF6F65C-556D-4F56-570B-9AA1B0246ED0}"/>
                    </a:ext>
                  </a:extLst>
                </p14:cNvPr>
                <p14:cNvContentPartPr/>
                <p14:nvPr/>
              </p14:nvContentPartPr>
              <p14:xfrm>
                <a:off x="7862645" y="2466701"/>
                <a:ext cx="360" cy="3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BF6F65C-556D-4F56-570B-9AA1B0246ED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854005" y="24577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429F080-CAFA-7E0A-CC3E-728D2D4B353B}"/>
                    </a:ext>
                  </a:extLst>
                </p14:cNvPr>
                <p14:cNvContentPartPr/>
                <p14:nvPr/>
              </p14:nvContentPartPr>
              <p14:xfrm>
                <a:off x="7834205" y="2448341"/>
                <a:ext cx="120960" cy="100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429F080-CAFA-7E0A-CC3E-728D2D4B353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824125" y="2438261"/>
                  <a:ext cx="141540" cy="30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386CDA9-3539-8315-91DC-F137FCB28D37}"/>
                    </a:ext>
                  </a:extLst>
                </p14:cNvPr>
                <p14:cNvContentPartPr/>
                <p14:nvPr/>
              </p14:nvContentPartPr>
              <p14:xfrm>
                <a:off x="7781645" y="2466701"/>
                <a:ext cx="171360" cy="46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386CDA9-3539-8315-91DC-F137FCB28D3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771145" y="2456490"/>
                  <a:ext cx="191940" cy="2552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1399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6803566-022E-F6F0-49E5-C0A562748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0200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6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9322091-D725-E3D7-74C4-0DBB8C70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0"/>
            <a:ext cx="5715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13C6AF-E7C6-B7DA-CAE1-F96EE85732BB}"/>
              </a:ext>
            </a:extLst>
          </p:cNvPr>
          <p:cNvSpPr txBox="1"/>
          <p:nvPr/>
        </p:nvSpPr>
        <p:spPr>
          <a:xfrm>
            <a:off x="9444625" y="977030"/>
            <a:ext cx="19415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Currently this fig shows how TPL behavior can be forced by setting attrition rate low; also want to modify to show show DTL behavior can be forced by setting attrition rate high; this may include adding the stream power model to lower panel for comparison (and also topo?)</a:t>
            </a:r>
          </a:p>
        </p:txBody>
      </p:sp>
    </p:spTree>
    <p:extLst>
      <p:ext uri="{BB962C8B-B14F-4D97-AF65-F5344CB8AC3E}">
        <p14:creationId xmlns:p14="http://schemas.microsoft.com/office/powerpoint/2010/main" val="312675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D8A38F6-C36F-C8E6-35DC-C91C314D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0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6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66070344-E7C9-A38A-A425-B38B5E7A0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0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9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8823</TotalTime>
  <Words>129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Gabel</dc:creator>
  <cp:lastModifiedBy>Vanessa Gabel</cp:lastModifiedBy>
  <cp:revision>26</cp:revision>
  <dcterms:created xsi:type="dcterms:W3CDTF">2022-07-07T16:01:54Z</dcterms:created>
  <dcterms:modified xsi:type="dcterms:W3CDTF">2022-07-21T17:24:20Z</dcterms:modified>
</cp:coreProperties>
</file>