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74240"/>
  </p:normalViewPr>
  <p:slideViewPr>
    <p:cSldViewPr snapToGrid="0" snapToObjects="1">
      <p:cViewPr varScale="1">
        <p:scale>
          <a:sx n="82" d="100"/>
          <a:sy n="82" d="100"/>
        </p:scale>
        <p:origin x="1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410A-9C01-3643-9849-1160FADF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17BE9-B186-7549-8CBD-75E436E8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62A4-4438-BE49-AC47-70E4765E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E1FA-9B22-4843-A538-D685C71C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F3BBA-587B-4141-8B32-836C5E19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7E69-FE5F-CA4D-9C5A-255522E2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45C3-553A-554E-9153-FC28C6D7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FFF7-C85D-1B44-90D3-EC9BCD58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3D0E-CD4D-4D40-B155-9FB22B2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0ACF-F2A8-7243-97F5-17C1E26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5A5C3-D163-2F48-94A3-27814F7A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A9B6-6304-C34E-9F2B-9F9DF992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56DB-1EF8-204C-A864-C9E92A16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F93B-347D-184B-AD1A-E3DA58D5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AD40-8BDF-BA4B-9CB5-142C244C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CF7E-B4BC-B448-9561-CA205D73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249E-9830-E846-AD13-95CF8B7D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AA48-C500-6046-A503-8AC49ECA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97E8-66B1-A340-A2AE-A050C9F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3492-841C-5B41-BA4E-53D8E6B8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D5A7-1962-1F40-8D75-A801BFD0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5F1E-3639-D14C-90BF-580E2398D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8506-5819-334F-AAE7-059F4F71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B50B-40F0-C344-95FB-7AE5839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2B8B-CA04-EC44-A87F-97F8024E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720-5266-4C4E-AEAD-8EA37069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4F69-E016-814E-B458-B146FEFA7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D3398-6A1D-7841-B72B-83DC6B16B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776BF-5F0D-F146-956F-817C4906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A6DC-B9FC-2441-B898-4AB62807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9B69-5AB7-F54D-A436-724CCE4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5425-3202-6F4C-8F16-70994536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CE16C-30EA-6A41-A823-A3A66726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380C-603E-B848-9184-37ECDFCF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4BC74-8FBD-214C-BD46-877AF2CF4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3E1B3-AD65-7A4C-8737-D2F208005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D7803-4677-5E4C-B2F7-6AF9F3EA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23E3C-4D0C-B245-98A3-77F8B446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E2CCA-B3BE-8045-9C01-091F6FFC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D30-FC94-D14E-BF25-29CBCC19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5E488-1E7D-0648-835A-2A407B31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AD373-99E0-B941-9414-CC54335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0D475-6DE0-424B-A721-4E6B5552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040A6-6F44-7949-A007-AA76FFAF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D0DD4-5C94-C944-A6FD-61CB2D79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D5CAE-AE79-7646-80B1-5E6B8E43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D276-2EC1-F34D-9DA0-8A52552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218E-4C60-0A48-A453-8BA447E5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7AD7-F870-DB41-AE00-22947251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576A-A010-8348-9998-55DECA23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5EFA-BCBB-4545-B294-704B3F10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A7B7-1136-E049-86F9-3F44FE4E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310B-4479-BA42-8BA1-DC4910C5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33373-B2D5-4245-A3F3-D6E5584C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0401-FECF-C941-80FF-5006965C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559C-AC03-5745-99F3-D61E14A5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ED1F-CF0C-704F-827A-4B9774D4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3D224-0B81-E848-ABF0-1EC30B65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7F61-7ECF-F04C-A848-2279CAE9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67DB7-4433-014A-9018-2654171D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9F04-F52F-F04B-8A39-1217E3BE5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C162-19E1-5E45-AC56-11B49B44FB3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45E2-217F-904F-BAEC-4FF0BCEE6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7EAC-A5A5-5844-AB77-042D439A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81A8D-0EEB-B046-A305-0B68727C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ll.com/cell-stem-cell/pdfExtended/S1934-5909(19)30466-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45D3-3B44-1145-8BE5-22CD666F5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WGBS Data of Primary Human Adult Islet Cells (Alpha &amp; Beta)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BC25-47AD-F340-BEBD-16BE9C99B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https://www.cell.com/cell-stem-cell/pdfExtended/S1934-5909(19)30466-7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3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1BA-1C83-F14D-AF4C-56764B84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 GEO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5CDA0-14AC-5D41-91BB-992DFAAD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271" y="1545706"/>
            <a:ext cx="6021457" cy="4351338"/>
          </a:xfrm>
        </p:spPr>
      </p:pic>
    </p:spTree>
    <p:extLst>
      <p:ext uri="{BB962C8B-B14F-4D97-AF65-F5344CB8AC3E}">
        <p14:creationId xmlns:p14="http://schemas.microsoft.com/office/powerpoint/2010/main" val="9616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D39E-D692-E745-B65A-8FE36304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– Alpha cells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7E84C-7859-AD48-9C3D-EFFA227A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813" y="1825625"/>
            <a:ext cx="943037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CECFB-2682-1041-BD37-9778C99E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04" y="761207"/>
            <a:ext cx="2527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C797-15E1-4F4B-A896-A7CAD9F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– Beta cells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57C88-9254-474B-8841-C4652073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47" y="1825625"/>
            <a:ext cx="10356505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C4DE7-DA19-BD4B-9AB6-02B8C3AB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04" y="761207"/>
            <a:ext cx="2527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WGBS Data of Primary Human Adult Islet Cells (Alpha &amp; Beta)</vt:lpstr>
      <vt:lpstr>NCBI GEO</vt:lpstr>
      <vt:lpstr>Metadata – Alpha cells</vt:lpstr>
      <vt:lpstr>Metadata – Beta cells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WGBS Data of Primary Human Adult Islet Cells (Alpha &amp; Beta)</dc:title>
  <dc:creator>Verda Agan</dc:creator>
  <cp:lastModifiedBy>Verda Agan</cp:lastModifiedBy>
  <cp:revision>4</cp:revision>
  <dcterms:created xsi:type="dcterms:W3CDTF">2020-08-11T19:25:17Z</dcterms:created>
  <dcterms:modified xsi:type="dcterms:W3CDTF">2020-11-23T20:02:16Z</dcterms:modified>
</cp:coreProperties>
</file>