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61" r:id="rId5"/>
    <p:sldId id="262" r:id="rId6"/>
    <p:sldId id="270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5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1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99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6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3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D0EC06-B66A-417A-8490-77F45264A02D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7B4F-D86D-4A38-8ECB-E8D191BA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22199"/>
          </a:xfrm>
        </p:spPr>
        <p:txBody>
          <a:bodyPr>
            <a:normAutofit fontScale="90000"/>
          </a:bodyPr>
          <a:lstStyle/>
          <a:p>
            <a:r>
              <a:rPr lang="en-US" dirty="0"/>
              <a:t>CS 584 Computer Networks-I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u="sng" dirty="0"/>
              <a:t>Implementation of Link State Routing Simulation	</a:t>
            </a:r>
          </a:p>
        </p:txBody>
      </p:sp>
    </p:spTree>
    <p:extLst>
      <p:ext uri="{BB962C8B-B14F-4D97-AF65-F5344CB8AC3E}">
        <p14:creationId xmlns:p14="http://schemas.microsoft.com/office/powerpoint/2010/main" val="191888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Router Screen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64" y="2052638"/>
            <a:ext cx="5464248" cy="4195762"/>
          </a:xfrm>
        </p:spPr>
      </p:pic>
    </p:spTree>
    <p:extLst>
      <p:ext uri="{BB962C8B-B14F-4D97-AF65-F5344CB8AC3E}">
        <p14:creationId xmlns:p14="http://schemas.microsoft.com/office/powerpoint/2010/main" val="352043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Router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71" y="2052638"/>
            <a:ext cx="5455034" cy="4195762"/>
          </a:xfrm>
        </p:spPr>
      </p:pic>
    </p:spTree>
    <p:extLst>
      <p:ext uri="{BB962C8B-B14F-4D97-AF65-F5344CB8AC3E}">
        <p14:creationId xmlns:p14="http://schemas.microsoft.com/office/powerpoint/2010/main" val="397435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59" y="2052638"/>
            <a:ext cx="6985057" cy="4195762"/>
          </a:xfrm>
        </p:spPr>
      </p:pic>
    </p:spTree>
    <p:extLst>
      <p:ext uri="{BB962C8B-B14F-4D97-AF65-F5344CB8AC3E}">
        <p14:creationId xmlns:p14="http://schemas.microsoft.com/office/powerpoint/2010/main" val="13259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65" y="2052638"/>
            <a:ext cx="6418446" cy="4195762"/>
          </a:xfrm>
        </p:spPr>
      </p:pic>
    </p:spTree>
    <p:extLst>
      <p:ext uri="{BB962C8B-B14F-4D97-AF65-F5344CB8AC3E}">
        <p14:creationId xmlns:p14="http://schemas.microsoft.com/office/powerpoint/2010/main" val="24359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 </a:t>
            </a:r>
          </a:p>
          <a:p>
            <a:r>
              <a:rPr lang="en-US" dirty="0"/>
              <a:t>Proper Documentation</a:t>
            </a:r>
          </a:p>
          <a:p>
            <a:r>
              <a:rPr lang="en-US" dirty="0"/>
              <a:t>Multiple Shortest path </a:t>
            </a:r>
          </a:p>
          <a:p>
            <a:r>
              <a:rPr lang="en-US" dirty="0"/>
              <a:t>If a router fails we can remove the router </a:t>
            </a:r>
          </a:p>
          <a:p>
            <a:r>
              <a:rPr lang="en-US" dirty="0"/>
              <a:t>We can also recover a router back including each and every edge with weights</a:t>
            </a:r>
          </a:p>
          <a:p>
            <a:r>
              <a:rPr lang="en-US" dirty="0"/>
              <a:t>If user wants they can remove a link between the router.</a:t>
            </a:r>
          </a:p>
          <a:p>
            <a:r>
              <a:rPr lang="en-US" dirty="0"/>
              <a:t>Generates the connection table giving the idea of the interfaces of the router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4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gives a simulation of Link State Routing algorithm and uses the Dijkstra's algorithm for shortest path.</a:t>
            </a:r>
          </a:p>
          <a:p>
            <a:r>
              <a:rPr lang="en-US" dirty="0"/>
              <a:t>The application can find and also display the shortest path from the sources to the destination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248040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 Protocol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4351338"/>
          </a:xfrm>
        </p:spPr>
        <p:txBody>
          <a:bodyPr/>
          <a:lstStyle/>
          <a:p>
            <a:r>
              <a:rPr lang="en-US" dirty="0"/>
              <a:t>It is one of the two main routing protocol used in packet switched network and the other is one distance vector.</a:t>
            </a:r>
          </a:p>
          <a:p>
            <a:r>
              <a:rPr lang="en-US" dirty="0"/>
              <a:t>The basic concept of link-state routing is that every node constructs a </a:t>
            </a:r>
            <a:r>
              <a:rPr lang="en-US" i="1" dirty="0"/>
              <a:t>map</a:t>
            </a:r>
            <a:r>
              <a:rPr lang="en-US" dirty="0"/>
              <a:t> of the connectivity to the network, in the form of a graph, showing which nodes are connected to which other nodes. Each node then independently calculates the next best logical </a:t>
            </a:r>
            <a:r>
              <a:rPr lang="en-US" i="1" dirty="0"/>
              <a:t>path</a:t>
            </a:r>
            <a:r>
              <a:rPr lang="en-US" dirty="0"/>
              <a:t> from it to every possible destination in the network.</a:t>
            </a:r>
          </a:p>
          <a:p>
            <a:r>
              <a:rPr lang="en-US" dirty="0"/>
              <a:t>Dijkstra’s Algorithm is used to find the shortest path from each node to every other node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349" y="476250"/>
            <a:ext cx="5743575" cy="6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7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09" y="2052638"/>
            <a:ext cx="5444758" cy="4195762"/>
          </a:xfrm>
        </p:spPr>
      </p:pic>
    </p:spTree>
    <p:extLst>
      <p:ext uri="{BB962C8B-B14F-4D97-AF65-F5344CB8AC3E}">
        <p14:creationId xmlns:p14="http://schemas.microsoft.com/office/powerpoint/2010/main" val="410918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Source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33" y="2052638"/>
            <a:ext cx="5485510" cy="4195762"/>
          </a:xfrm>
        </p:spPr>
      </p:pic>
    </p:spTree>
    <p:extLst>
      <p:ext uri="{BB962C8B-B14F-4D97-AF65-F5344CB8AC3E}">
        <p14:creationId xmlns:p14="http://schemas.microsoft.com/office/powerpoint/2010/main" val="329834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2" y="2052638"/>
            <a:ext cx="5490951" cy="4195762"/>
          </a:xfrm>
        </p:spPr>
      </p:pic>
    </p:spTree>
    <p:extLst>
      <p:ext uri="{BB962C8B-B14F-4D97-AF65-F5344CB8AC3E}">
        <p14:creationId xmlns:p14="http://schemas.microsoft.com/office/powerpoint/2010/main" val="93018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Table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74" y="2052638"/>
            <a:ext cx="5493028" cy="4195762"/>
          </a:xfrm>
        </p:spPr>
      </p:pic>
    </p:spTree>
    <p:extLst>
      <p:ext uri="{BB962C8B-B14F-4D97-AF65-F5344CB8AC3E}">
        <p14:creationId xmlns:p14="http://schemas.microsoft.com/office/powerpoint/2010/main" val="328414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 to the nodes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89" y="2052638"/>
            <a:ext cx="5457197" cy="4195762"/>
          </a:xfrm>
        </p:spPr>
      </p:pic>
    </p:spTree>
    <p:extLst>
      <p:ext uri="{BB962C8B-B14F-4D97-AF65-F5344CB8AC3E}">
        <p14:creationId xmlns:p14="http://schemas.microsoft.com/office/powerpoint/2010/main" val="313407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83" y="2052638"/>
            <a:ext cx="5411610" cy="4195762"/>
          </a:xfrm>
        </p:spPr>
      </p:pic>
    </p:spTree>
    <p:extLst>
      <p:ext uri="{BB962C8B-B14F-4D97-AF65-F5344CB8AC3E}">
        <p14:creationId xmlns:p14="http://schemas.microsoft.com/office/powerpoint/2010/main" val="4107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167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CS 584 Computer Networks-I   Implementation of Link State Routing Simulation </vt:lpstr>
      <vt:lpstr>Link State Routing Protocol  </vt:lpstr>
      <vt:lpstr>WORK FLOW</vt:lpstr>
      <vt:lpstr>Welcome Screen</vt:lpstr>
      <vt:lpstr>Enter the Source Screen</vt:lpstr>
      <vt:lpstr>Home Screen</vt:lpstr>
      <vt:lpstr>Connection Table Screen</vt:lpstr>
      <vt:lpstr>Shortest Paths to the nodes Screen</vt:lpstr>
      <vt:lpstr>Destination Screen</vt:lpstr>
      <vt:lpstr>Remove Router Screen</vt:lpstr>
      <vt:lpstr>Recover Router Screen</vt:lpstr>
      <vt:lpstr>Validations</vt:lpstr>
      <vt:lpstr>Validation</vt:lpstr>
      <vt:lpstr>Features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584 Computer Networks-I    Implementation of Link State Routing Simulation </dc:title>
  <dc:creator>Vaibhav Aggarwal</dc:creator>
  <cp:lastModifiedBy>Vaibhav Aggarwal</cp:lastModifiedBy>
  <cp:revision>5</cp:revision>
  <dcterms:created xsi:type="dcterms:W3CDTF">2016-11-21T02:21:21Z</dcterms:created>
  <dcterms:modified xsi:type="dcterms:W3CDTF">2016-11-21T03:56:41Z</dcterms:modified>
</cp:coreProperties>
</file>