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5" r:id="rId5"/>
    <p:sldId id="264" r:id="rId6"/>
    <p:sldId id="260" r:id="rId7"/>
    <p:sldId id="266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48114-68A1-4287-AC3F-32E290DAB00A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Ομάδα &lt;ΧΧ&gt; - &lt;Τίτλος Εργασίας&gt;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DBF26-A543-4060-8F9A-6E0DEA0150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53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BB701-3101-480F-9CF1-BB5FF4C72247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Ομάδα &lt;ΧΧ&gt; - &lt;Τίτλος Εργασίας&gt;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8B8EC-93AF-40CC-AF9B-75992D388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36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0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3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6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77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1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5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3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7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0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9E0EA6-77B3-4FC7-B955-CC8FC23785D0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--quiz.herokuap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2e4STDACVA8&amp;list=PLCC34OHNcOtqJBOLjXTd5xC0e-VD3siPn&amp;index=1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www.youtube.com/watch?v=Li0Abz-KT78&amp;t=3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25ea_I89iM" TargetMode="External"/><Relationship Id="rId5" Type="http://schemas.openxmlformats.org/officeDocument/2006/relationships/hyperlink" Target="https://codepen.io/" TargetMode="External"/><Relationship Id="rId4" Type="http://schemas.openxmlformats.org/officeDocument/2006/relationships/hyperlink" Target="https://www.w3school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731" y="866052"/>
            <a:ext cx="9144000" cy="2797628"/>
          </a:xfrm>
        </p:spPr>
        <p:txBody>
          <a:bodyPr>
            <a:normAutofit/>
          </a:bodyPr>
          <a:lstStyle/>
          <a:p>
            <a:pPr algn="ctr"/>
            <a:r>
              <a:rPr lang="el-GR" sz="2800" dirty="0"/>
              <a:t>Εισαγωγή στην Επιστήμη του Ηλεκτρολόγου Μηχανικού</a:t>
            </a:r>
            <a:br>
              <a:rPr lang="el-GR" sz="2800" dirty="0"/>
            </a:br>
            <a:br>
              <a:rPr lang="el-GR" sz="2800" dirty="0"/>
            </a:br>
            <a:r>
              <a:rPr lang="el-GR" sz="2800" dirty="0"/>
              <a:t>Ανάπτυξη της ιστοσελίδας </a:t>
            </a:r>
            <a:r>
              <a:rPr lang="en-US" sz="2800" dirty="0"/>
              <a:t>PythonTest</a:t>
            </a:r>
            <a:br>
              <a:rPr lang="el-GR" sz="2800" dirty="0"/>
            </a:br>
            <a:br>
              <a:rPr lang="el-GR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731" y="4033011"/>
            <a:ext cx="9144000" cy="1057973"/>
          </a:xfrm>
        </p:spPr>
        <p:txBody>
          <a:bodyPr>
            <a:normAutofit/>
          </a:bodyPr>
          <a:lstStyle/>
          <a:p>
            <a:pPr algn="ctr"/>
            <a:r>
              <a:rPr lang="el-GR" sz="1800" dirty="0"/>
              <a:t>Βαγγ</a:t>
            </a:r>
            <a:r>
              <a:rPr lang="en-US" sz="1800" dirty="0"/>
              <a:t>E</a:t>
            </a:r>
            <a:r>
              <a:rPr lang="el-GR" sz="1800" dirty="0"/>
              <a:t>λης Δρακονταειδ</a:t>
            </a:r>
            <a:r>
              <a:rPr lang="en-US" sz="1800" dirty="0"/>
              <a:t>H</a:t>
            </a:r>
            <a:r>
              <a:rPr lang="el-GR" sz="1800" dirty="0"/>
              <a:t>ς</a:t>
            </a:r>
            <a:r>
              <a:rPr lang="el-GR" sz="2000" b="1" dirty="0"/>
              <a:t> – </a:t>
            </a:r>
            <a:r>
              <a:rPr lang="en-US" sz="2000" b="1" dirty="0"/>
              <a:t>up1083828</a:t>
            </a:r>
            <a:endParaRPr lang="el-GR" sz="18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874" y="6391413"/>
            <a:ext cx="997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Τμήμα Ηλεκτρολόγων Μηχανικών και Τεχνολογίας Υπολογιστών – Πανεπιστήμιο Πατρών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32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/>
          <a:lstStyle/>
          <a:p>
            <a:r>
              <a:rPr lang="el-GR" sz="2800" dirty="0">
                <a:latin typeface="+mn-lt"/>
              </a:rPr>
              <a:t>Σκοπός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>
                <a:latin typeface="Arial" panose="020B0604020202020204" pitchFamily="34" charset="0"/>
              </a:rPr>
              <a:t>Σκοπός της εργασίας είναι η </a:t>
            </a:r>
            <a:r>
              <a:rPr lang="el-GR" sz="1800" b="0" i="0" u="none" strike="noStrike" dirty="0">
                <a:effectLst/>
                <a:latin typeface="Arial" panose="020B0604020202020204" pitchFamily="34" charset="0"/>
              </a:rPr>
              <a:t>αναπτύξη μιας ιστοσελίδας μέσω της οποίας ο χρήστης ελέγχει τις γνώσεις του στον προγραμματισμό και συγκεκριμένα της γλώσσας </a:t>
            </a:r>
            <a:r>
              <a:rPr lang="en-US" sz="1800" dirty="0">
                <a:latin typeface="Arial" panose="020B0604020202020204" pitchFamily="34" charset="0"/>
              </a:rPr>
              <a:t>Python</a:t>
            </a:r>
            <a:r>
              <a:rPr lang="el-G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l-GR" sz="1800" b="0" i="0" u="none" strike="noStrike" dirty="0">
                <a:effectLst/>
                <a:latin typeface="Arial" panose="020B0604020202020204" pitchFamily="34" charset="0"/>
              </a:rPr>
              <a:t>Η εφαρμογή θα ακολουθεί την αρχιτεκτονική client-server.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l-GR" sz="1400" b="0" i="0" u="none" strike="noStrike" dirty="0">
                <a:effectLst/>
                <a:latin typeface="Arial" panose="020B0604020202020204" pitchFamily="34" charset="0"/>
              </a:rPr>
              <a:t>Θα αναπτυχθεί μια εφαρμογή εξυπηρετητή (server) χρησιμοποιώντας το Flask framework, που είναι γραμμένο σε Python, </a:t>
            </a:r>
            <a:endParaRPr lang="en-US" sz="1400" b="0" i="0" u="none" strike="noStrike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l-GR" sz="1400" b="0" i="0" u="none" strike="noStrike" dirty="0">
                <a:effectLst/>
                <a:latin typeface="Arial" panose="020B0604020202020204" pitchFamily="34" charset="0"/>
              </a:rPr>
              <a:t>και μια εφαρμογή πελάτη (client) χρησιμοποιώντας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 HTML , CSS </a:t>
            </a:r>
            <a:r>
              <a:rPr lang="el-GR" sz="1400" b="0" i="0" u="none" strike="noStrike" dirty="0">
                <a:effectLst/>
                <a:latin typeface="Arial" panose="020B0604020202020204" pitchFamily="34" charset="0"/>
              </a:rPr>
              <a:t>και 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Javascript.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 dirty="0"/>
              <a:t>Βαγγέλης Δρακονταειδής-</a:t>
            </a:r>
            <a:r>
              <a:rPr lang="en-US" dirty="0"/>
              <a:t>Python Quiz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19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>
            <a:normAutofit/>
          </a:bodyPr>
          <a:lstStyle/>
          <a:p>
            <a:r>
              <a:rPr lang="el-GR" sz="2800">
                <a:latin typeface="+mn-lt"/>
              </a:rPr>
              <a:t>Μεθοδολογία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el-G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</a:t>
            </a:r>
            <a:r>
              <a:rPr lang="el-G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της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/>
              <a:t>Βαγγέλης Δρακονταειδής-</a:t>
            </a:r>
            <a:r>
              <a:rPr lang="en-US"/>
              <a:t>Python Quiz</a:t>
            </a:r>
          </a:p>
          <a:p>
            <a:pPr algn="l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EE3AAC3A-18B9-49CB-9855-9B16A96C0646}"/>
              </a:ext>
            </a:extLst>
          </p:cNvPr>
          <p:cNvSpPr/>
          <p:nvPr/>
        </p:nvSpPr>
        <p:spPr>
          <a:xfrm>
            <a:off x="3302155" y="2479590"/>
            <a:ext cx="510746" cy="136829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2BCE7-6E38-474F-AFF1-7A2DC25B6AEB}"/>
              </a:ext>
            </a:extLst>
          </p:cNvPr>
          <p:cNvSpPr txBox="1"/>
          <p:nvPr/>
        </p:nvSpPr>
        <p:spPr>
          <a:xfrm>
            <a:off x="4239207" y="2979070"/>
            <a:ext cx="129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  <a:endParaRPr lang="el-G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DA6B25-DE5C-49F8-A16E-63AE61C099AA}"/>
              </a:ext>
            </a:extLst>
          </p:cNvPr>
          <p:cNvCxnSpPr/>
          <p:nvPr/>
        </p:nvCxnSpPr>
        <p:spPr>
          <a:xfrm>
            <a:off x="4494580" y="4677060"/>
            <a:ext cx="1037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47AFFF-328D-44AE-8993-89E4BD8278FD}"/>
              </a:ext>
            </a:extLst>
          </p:cNvPr>
          <p:cNvSpPr txBox="1"/>
          <p:nvPr/>
        </p:nvSpPr>
        <p:spPr>
          <a:xfrm>
            <a:off x="5690551" y="4492394"/>
            <a:ext cx="14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81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>
            <a:normAutofit/>
          </a:bodyPr>
          <a:lstStyle/>
          <a:p>
            <a:r>
              <a:rPr lang="el-GR" sz="2800" dirty="0">
                <a:latin typeface="+mn-lt"/>
              </a:rPr>
              <a:t>Μεθοδολογία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069" y="1479457"/>
            <a:ext cx="8946541" cy="429392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Σύνδεση του χρήστη και έναρξη ενός παιχνιδιού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200" dirty="0">
              <a:solidFill>
                <a:srgbClr val="4D5156"/>
              </a:solidFill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Δημιουργία βάσης δεδομένων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Προβολή τυχαίων ερωτήσεων και ελέγχος απάντησης.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Εμφάνιση αποτελεσμάτων του παιχνιδιού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Αναβάθμιση της βάσης δεδομένων με τα παιχνίδια των χρηστών.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 dirty="0"/>
              <a:t>Βαγγέλης Δρακονταειδής-</a:t>
            </a:r>
            <a:r>
              <a:rPr lang="en-US" dirty="0"/>
              <a:t>Python Quiz</a:t>
            </a:r>
          </a:p>
          <a:p>
            <a:pPr algn="l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>
            <a:normAutofit/>
          </a:bodyPr>
          <a:lstStyle/>
          <a:p>
            <a:r>
              <a:rPr lang="el-GR" sz="2800" dirty="0">
                <a:latin typeface="+mn-lt"/>
              </a:rPr>
              <a:t>Μεθοδολογία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434" y="1577905"/>
            <a:ext cx="8946541" cy="419548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Παρουσίαση όλων των προηγούμενων παιχνιδιών του χρήστη σε έναν πίνακα μετά την σύνδεσή του.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Δυναμική προβολή γραφημάτων (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charts)</a:t>
            </a: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με τα καλύτερα παιχνίδια του χρήστη για κάθε επίπεδο δυσκολίας.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Κατασκευή βάθρου (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leaderboard)</a:t>
            </a: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με τα καλύτερα παιχνίδια όλων των χρηστών για κάθε επίπεδο δυσκολίας.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Γενική βελτίωση του «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</a:t>
            </a: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»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της ιστοσελίδας.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Ανάρτηση της ιστοσελίδας στο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Heroku </a:t>
            </a: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,μια πλατφόρμα για δωρεάν «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hosting</a:t>
            </a: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».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 dirty="0"/>
              <a:t>Βαγγέλης Δρακονταειδής-</a:t>
            </a:r>
            <a:r>
              <a:rPr lang="en-US" dirty="0"/>
              <a:t>Python Quiz</a:t>
            </a:r>
          </a:p>
          <a:p>
            <a:pPr algn="l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>
            <a:normAutofit/>
          </a:bodyPr>
          <a:lstStyle/>
          <a:p>
            <a:r>
              <a:rPr lang="el-GR" sz="2800" dirty="0">
                <a:latin typeface="+mn-lt"/>
              </a:rPr>
              <a:t>Αποτελέσματα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ιστοσελίδα </a:t>
            </a: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  <a:hlinkClick r:id="rId3"/>
              </a:rPr>
              <a:t>https://python---quiz.herokuapp.com/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 dirty="0"/>
              <a:t>Βαγγέλης Δρακονταειδής-</a:t>
            </a:r>
            <a:r>
              <a:rPr lang="en-US" dirty="0"/>
              <a:t>Python Quiz</a:t>
            </a:r>
          </a:p>
          <a:p>
            <a:pPr algn="l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35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>
            <a:normAutofit/>
          </a:bodyPr>
          <a:lstStyle/>
          <a:p>
            <a:r>
              <a:rPr lang="el-GR" sz="2800" dirty="0">
                <a:latin typeface="+mn-lt"/>
              </a:rPr>
              <a:t>Συμπεράσματα 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485"/>
            <a:ext cx="10515600" cy="4809477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ι μεγαλύτερες δυσκολίες που αντιμετώπισα ήταν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Το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και τα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animation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με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και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Οι αλλαγές που χρειάστηκαν ώστε να ανταποκρίνεται και σε μικρότερες οθόνες π.χ. 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1366 x 768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εμφάνιση των διαγραμμάτων με τη χρήση του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της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charts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και η προβολή τους σε ένα καρουζελ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l-G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κατασκευή χρονομέτρου με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καθως και η μεταφορά δεδομένων από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σε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Το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Heroku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δεν υποστηρίζει την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με αποτέλεσμα τα δεδομένα που προστέθηκαν να διαγράφονται κάθε 3-4 ώρες.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Πως λύθηκαν οι δυσκολιές και τα προβλήματα που αντιμετώπισα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Αρκετό ψάξιμο και αναζήτηση στο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και στο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Youtube.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ρήση των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media-queries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της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Αντί να υπάρχουν έτοιμα τα 3 διαγράμματα και να εμφανίζεται κάθε φορά ένα από αυτά ,με τη χρήση της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δημιουργείται κάθε διάγραμμα ελάχιστα πριν εμφανιστεί.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Με τη χρήση του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jquery ajax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στέλνεται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ένα αίτημα στο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το οποίο λαμβάνεται από το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της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Python.</a:t>
            </a:r>
            <a:endParaRPr lang="el-G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ετατροπή της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σε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SQLalchemy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και σύνδεσή της με την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PostgreSQL, </a:t>
            </a:r>
            <a:r>
              <a:rPr lang="el-G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μια </a:t>
            </a:r>
            <a:r>
              <a:rPr lang="el-G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συμβατή βάση με το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Heroku.</a:t>
            </a:r>
            <a:endParaRPr lang="el-G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l-G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 dirty="0"/>
              <a:t>Βαγγέλης Δρακονταειδής-</a:t>
            </a:r>
            <a:r>
              <a:rPr lang="en-US" dirty="0"/>
              <a:t>Python Quiz</a:t>
            </a:r>
          </a:p>
          <a:p>
            <a:pPr algn="l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883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2" y="110680"/>
            <a:ext cx="10515600" cy="1325563"/>
          </a:xfrm>
        </p:spPr>
        <p:txBody>
          <a:bodyPr>
            <a:normAutofit/>
          </a:bodyPr>
          <a:lstStyle/>
          <a:p>
            <a:r>
              <a:rPr lang="el-GR" sz="2800" dirty="0">
                <a:latin typeface="+mn-lt"/>
              </a:rPr>
              <a:t>Αναφορές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57596" cy="4195481"/>
          </a:xfrm>
        </p:spPr>
        <p:txBody>
          <a:bodyPr>
            <a:normAutofit fontScale="25000" lnSpcReduction="20000"/>
          </a:bodyPr>
          <a:lstStyle/>
          <a:p>
            <a:r>
              <a:rPr lang="el-GR" sz="7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Βιβλιογραφία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https://stackoverflow.com/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sz="4800" dirty="0"/>
              <a:t>	</a:t>
            </a:r>
            <a:r>
              <a:rPr lang="en-US" sz="4800" dirty="0">
                <a:hlinkClick r:id="rId4"/>
              </a:rPr>
              <a:t>https://www.w3schools.com/</a:t>
            </a:r>
            <a:endParaRPr lang="en-US" sz="4800" dirty="0"/>
          </a:p>
          <a:p>
            <a:pPr marL="0" indent="0">
              <a:lnSpc>
                <a:spcPct val="220000"/>
              </a:lnSpc>
              <a:buNone/>
            </a:pPr>
            <a:r>
              <a:rPr lang="en-US" sz="4800" dirty="0"/>
              <a:t>	</a:t>
            </a:r>
            <a:r>
              <a:rPr lang="en-US" sz="4800" dirty="0">
                <a:hlinkClick r:id="rId5"/>
              </a:rPr>
              <a:t>https://codepen.io</a:t>
            </a:r>
            <a:endParaRPr lang="en-US" sz="4800" dirty="0"/>
          </a:p>
          <a:p>
            <a:pPr marL="0" indent="0">
              <a:lnSpc>
                <a:spcPct val="220000"/>
              </a:lnSpc>
              <a:buNone/>
            </a:pPr>
            <a:r>
              <a:rPr lang="en-US" sz="4800" dirty="0"/>
              <a:t>	</a:t>
            </a:r>
            <a:r>
              <a:rPr lang="en-US" sz="4800" dirty="0">
                <a:hlinkClick r:id="rId6"/>
              </a:rPr>
              <a:t>https://www.youtube.com/watch?v=w25ea_I89iM</a:t>
            </a:r>
            <a:endParaRPr lang="en-US" sz="4800" dirty="0"/>
          </a:p>
          <a:p>
            <a:pPr marL="0" indent="0">
              <a:lnSpc>
                <a:spcPct val="220000"/>
              </a:lnSpc>
              <a:buNone/>
            </a:pPr>
            <a:r>
              <a:rPr lang="en-US" sz="4800" dirty="0"/>
              <a:t>	</a:t>
            </a:r>
            <a:r>
              <a:rPr lang="en-US" sz="4800" dirty="0">
                <a:hlinkClick r:id="rId7"/>
              </a:rPr>
              <a:t>https://www.youtube.com/watch?v=Li0Abz-KT78&amp;t=3s</a:t>
            </a:r>
            <a:endParaRPr lang="en-US" sz="4800" dirty="0"/>
          </a:p>
          <a:p>
            <a:pPr marL="0" indent="0">
              <a:lnSpc>
                <a:spcPct val="220000"/>
              </a:lnSpc>
              <a:buNone/>
            </a:pPr>
            <a:r>
              <a:rPr lang="en-US" sz="4800" dirty="0"/>
              <a:t>	</a:t>
            </a:r>
            <a:r>
              <a:rPr lang="en-US" sz="4800" dirty="0">
                <a:hlinkClick r:id="rId8"/>
              </a:rPr>
              <a:t>https://www.youtube.com/watch?v=2e4STDACVA8&amp;list=PLCC34OHNcOtqJBOLjXTd5xC0e-VD3siPn&amp;index=1</a:t>
            </a:r>
            <a:endParaRPr lang="en-US" sz="4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28"/>
            <a:ext cx="4114800" cy="365125"/>
          </a:xfrm>
        </p:spPr>
        <p:txBody>
          <a:bodyPr/>
          <a:lstStyle/>
          <a:p>
            <a:pPr algn="l"/>
            <a:r>
              <a:rPr lang="el-GR" dirty="0"/>
              <a:t>Βαγγέλης Δρακονταειδής-</a:t>
            </a:r>
            <a:r>
              <a:rPr lang="en-US" dirty="0"/>
              <a:t>Python Quiz</a:t>
            </a:r>
          </a:p>
          <a:p>
            <a:pPr algn="l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409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4D1C-5A13-43B0-A8DB-8080DFFE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2011"/>
            <a:ext cx="10515600" cy="3474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3600" u="sng" dirty="0"/>
              <a:t>ΕΥΧΑΡΙΣΤΩ ΓΙΑ ΤΗΝ ΠΡΟΣΟΧΗ ΣΑΣ</a:t>
            </a:r>
          </a:p>
        </p:txBody>
      </p:sp>
    </p:spTree>
    <p:extLst>
      <p:ext uri="{BB962C8B-B14F-4D97-AF65-F5344CB8AC3E}">
        <p14:creationId xmlns:p14="http://schemas.microsoft.com/office/powerpoint/2010/main" val="24188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674</TotalTime>
  <Words>602</Words>
  <Application>Microsoft Office PowerPoint</Application>
  <PresentationFormat>Widescreen</PresentationFormat>
  <Paragraphs>84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Century Gothic</vt:lpstr>
      <vt:lpstr>Verdana</vt:lpstr>
      <vt:lpstr>Wingdings 3</vt:lpstr>
      <vt:lpstr>Ion</vt:lpstr>
      <vt:lpstr>Εισαγωγή στην Επιστήμη του Ηλεκτρολόγου Μηχανικού  Ανάπτυξη της ιστοσελίδας PythonTest  </vt:lpstr>
      <vt:lpstr>Σκοπός</vt:lpstr>
      <vt:lpstr>Μεθοδολογία</vt:lpstr>
      <vt:lpstr>Μεθοδολογία</vt:lpstr>
      <vt:lpstr>Μεθοδολογία</vt:lpstr>
      <vt:lpstr>Αποτελέσματα</vt:lpstr>
      <vt:lpstr>Συμπεράσματα </vt:lpstr>
      <vt:lpstr>Αναφορές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στην επιστήμη του Ηλεκτρολόγου Μηχανικού &lt;ΤΙΤΛΟΣ ΕΡΓΑΣΙΑΣ&gt; &lt;ΟΜΑΔΑ&gt;</dc:title>
  <dc:creator>Gavriil</dc:creator>
  <cp:lastModifiedBy>Charis Drakontaeidis</cp:lastModifiedBy>
  <cp:revision>91</cp:revision>
  <dcterms:created xsi:type="dcterms:W3CDTF">2016-06-23T06:09:56Z</dcterms:created>
  <dcterms:modified xsi:type="dcterms:W3CDTF">2021-07-03T15:44:35Z</dcterms:modified>
</cp:coreProperties>
</file>