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640" y="1300392"/>
            <a:ext cx="9807524" cy="1640830"/>
          </a:xfrm>
        </p:spPr>
        <p:txBody>
          <a:bodyPr/>
          <a:lstStyle/>
          <a:p>
            <a:pPr algn="ctr"/>
            <a:r>
              <a:rPr lang="en-US" sz="3600" dirty="0"/>
              <a:t>Talk about IT field, Strength and weakness</a:t>
            </a:r>
            <a:r>
              <a:rPr lang="en-US" sz="4000" dirty="0"/>
              <a:t>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8206" y="3639312"/>
            <a:ext cx="7077456" cy="8686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ARYAN VAGHELA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291E6-656D-4814-9AFD-099909D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C79BA-72C8-4E7B-97F8-CDE57E463F3D}"/>
              </a:ext>
            </a:extLst>
          </p:cNvPr>
          <p:cNvSpPr/>
          <p:nvPr/>
        </p:nvSpPr>
        <p:spPr>
          <a:xfrm>
            <a:off x="212942" y="588724"/>
            <a:ext cx="6375748" cy="8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/>
                </a:solidFill>
              </a:rPr>
              <a:t>KEY WORDS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F1685-8B33-4EC4-BA4B-E61501D9BBFA}"/>
              </a:ext>
            </a:extLst>
          </p:cNvPr>
          <p:cNvSpPr/>
          <p:nvPr/>
        </p:nvSpPr>
        <p:spPr>
          <a:xfrm>
            <a:off x="212942" y="1916482"/>
            <a:ext cx="7528142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Limitation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Struggle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Ineffectiveness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7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1DD76-911D-453A-87BA-BD0F0F41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3662A-C27B-4425-94B3-C90881034E02}"/>
              </a:ext>
            </a:extLst>
          </p:cNvPr>
          <p:cNvSpPr/>
          <p:nvPr/>
        </p:nvSpPr>
        <p:spPr>
          <a:xfrm>
            <a:off x="175365" y="576198"/>
            <a:ext cx="6425852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2"/>
                </a:solidFill>
              </a:rPr>
              <a:t>Introduction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D0BB4-25E0-471A-AA73-0AB56935AF8B}"/>
              </a:ext>
            </a:extLst>
          </p:cNvPr>
          <p:cNvSpPr/>
          <p:nvPr/>
        </p:nvSpPr>
        <p:spPr>
          <a:xfrm>
            <a:off x="175365" y="1665962"/>
            <a:ext cx="10246290" cy="382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My name is Aryan </a:t>
            </a:r>
            <a:r>
              <a:rPr lang="en-US" sz="2800" dirty="0" err="1">
                <a:solidFill>
                  <a:schemeClr val="bg1"/>
                </a:solidFill>
              </a:rPr>
              <a:t>Vaghela</a:t>
            </a:r>
            <a:r>
              <a:rPr lang="en-US" sz="2800" dirty="0">
                <a:solidFill>
                  <a:schemeClr val="bg1"/>
                </a:solidFill>
              </a:rPr>
              <a:t> and I lived in </a:t>
            </a:r>
            <a:r>
              <a:rPr lang="en-US" sz="2800" dirty="0" err="1">
                <a:solidFill>
                  <a:schemeClr val="bg1"/>
                </a:solidFill>
              </a:rPr>
              <a:t>kalol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 completed my B.E. degree in </a:t>
            </a:r>
            <a:r>
              <a:rPr lang="en-US" sz="2400" dirty="0">
                <a:solidFill>
                  <a:schemeClr val="bg1"/>
                </a:solidFill>
              </a:rPr>
              <a:t>INFORMATON TECHNOLOGY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Right now I am studying at tops technologies in software testing course.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3F8BF-8426-4B29-B4E8-3F497E35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3CFA5-DE61-45DB-9CE3-8197E8372872}"/>
              </a:ext>
            </a:extLst>
          </p:cNvPr>
          <p:cNvSpPr/>
          <p:nvPr/>
        </p:nvSpPr>
        <p:spPr>
          <a:xfrm>
            <a:off x="338203" y="400833"/>
            <a:ext cx="6050071" cy="6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Talk About IT Field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53DDF-98DF-48BE-B588-14D1CED76E9F}"/>
              </a:ext>
            </a:extLst>
          </p:cNvPr>
          <p:cNvSpPr/>
          <p:nvPr/>
        </p:nvSpPr>
        <p:spPr>
          <a:xfrm>
            <a:off x="338203" y="1603332"/>
            <a:ext cx="10008296" cy="382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IT field have a technologies and practices to focused on managing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includes such areas like software development, network administration, cyber security, data analysis, software testing and web designing etc.</a:t>
            </a:r>
          </a:p>
        </p:txBody>
      </p:sp>
    </p:spTree>
    <p:extLst>
      <p:ext uri="{BB962C8B-B14F-4D97-AF65-F5344CB8AC3E}">
        <p14:creationId xmlns:p14="http://schemas.microsoft.com/office/powerpoint/2010/main" val="39648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B098D-76E7-44EC-AF29-B313C4B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C2EA2-0C4A-4832-93D5-5D7C00516034}"/>
              </a:ext>
            </a:extLst>
          </p:cNvPr>
          <p:cNvSpPr/>
          <p:nvPr/>
        </p:nvSpPr>
        <p:spPr>
          <a:xfrm>
            <a:off x="275573" y="375781"/>
            <a:ext cx="6263013" cy="87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Trends in IT field 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E8D3D-6039-441F-A26E-CF6000D1FEFD}"/>
              </a:ext>
            </a:extLst>
          </p:cNvPr>
          <p:cNvSpPr/>
          <p:nvPr/>
        </p:nvSpPr>
        <p:spPr>
          <a:xfrm>
            <a:off x="288100" y="1565754"/>
            <a:ext cx="7240044" cy="438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ARTIFICIAL INTELIGANCE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CYBER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5G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VR(VIRTUAL REALITY)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AR(AUCTAL REALITY)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0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3D0FE-0D72-4C8A-AF6B-F1FDBDC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B9666-7DDF-4732-BC98-9FDDA6A04DC9}"/>
              </a:ext>
            </a:extLst>
          </p:cNvPr>
          <p:cNvSpPr/>
          <p:nvPr/>
        </p:nvSpPr>
        <p:spPr>
          <a:xfrm>
            <a:off x="375781" y="501041"/>
            <a:ext cx="6388274" cy="8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 REALITY : 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AE8C9-34FF-4092-89A9-000C51AEEA85}"/>
              </a:ext>
            </a:extLst>
          </p:cNvPr>
          <p:cNvSpPr/>
          <p:nvPr/>
        </p:nvSpPr>
        <p:spPr>
          <a:xfrm>
            <a:off x="375780" y="1703539"/>
            <a:ext cx="10521863" cy="459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Virtual reality is an immersive technology that creates computer-generated environments, allowing users to interact with and experience a simulated reality.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wearing VR headsets, users are transported to artificial worlds where they can explore, manipulative objects, and engage in activities, enhancing sensory experiences beyond physical limitations.   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78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0B5C1-2546-4505-8CA0-936217D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3F47A-7346-424A-AACA-F78D9145A83C}"/>
              </a:ext>
            </a:extLst>
          </p:cNvPr>
          <p:cNvSpPr/>
          <p:nvPr/>
        </p:nvSpPr>
        <p:spPr>
          <a:xfrm>
            <a:off x="388307" y="638827"/>
            <a:ext cx="6538586" cy="88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2"/>
                </a:solidFill>
              </a:rPr>
              <a:t>KEYWORDS: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608B-DA15-400A-BCDD-95921D4421DD}"/>
              </a:ext>
            </a:extLst>
          </p:cNvPr>
          <p:cNvSpPr/>
          <p:nvPr/>
        </p:nvSpPr>
        <p:spPr>
          <a:xfrm>
            <a:off x="388306" y="1780653"/>
            <a:ext cx="7853819" cy="452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Headset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3D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Virtual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Gaming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Visualization 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276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E9D2D-C971-4C89-A59A-B1F437F6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3F869-E7C7-4DCD-ABAF-DBA7B939A1CE}"/>
              </a:ext>
            </a:extLst>
          </p:cNvPr>
          <p:cNvSpPr/>
          <p:nvPr/>
        </p:nvSpPr>
        <p:spPr>
          <a:xfrm>
            <a:off x="288099" y="551145"/>
            <a:ext cx="5511452" cy="80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2"/>
                </a:solidFill>
              </a:rPr>
              <a:t>STRENGTH: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51A45-503F-4DBA-AD66-5167717F935C}"/>
              </a:ext>
            </a:extLst>
          </p:cNvPr>
          <p:cNvSpPr/>
          <p:nvPr/>
        </p:nvSpPr>
        <p:spPr>
          <a:xfrm>
            <a:off x="288099" y="1464383"/>
            <a:ext cx="11370501" cy="14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Strength is having the power and courage to handle difficulties and challenges, whether they are physical, mental, or emotional. It is about being resilient and not giving up.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F9EDE-9D4B-4755-9D58-4AE0F0F69529}"/>
              </a:ext>
            </a:extLst>
          </p:cNvPr>
          <p:cNvSpPr/>
          <p:nvPr/>
        </p:nvSpPr>
        <p:spPr>
          <a:xfrm>
            <a:off x="275530" y="3068499"/>
            <a:ext cx="9219414" cy="347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family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Memory skill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Technical skill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Software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SQL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language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 skill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 skill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 skill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management skill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9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55C65-37D3-49D2-98F9-ACAD247E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CD62F4-D63C-4257-91BA-DDC08CAC3A8A}"/>
              </a:ext>
            </a:extLst>
          </p:cNvPr>
          <p:cNvSpPr/>
          <p:nvPr/>
        </p:nvSpPr>
        <p:spPr>
          <a:xfrm>
            <a:off x="237994" y="713985"/>
            <a:ext cx="6713951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2"/>
                </a:solidFill>
              </a:rPr>
              <a:t>KEY WORDS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241BB-BBBB-4611-B80D-B87DC1A3C6A3}"/>
              </a:ext>
            </a:extLst>
          </p:cNvPr>
          <p:cNvSpPr/>
          <p:nvPr/>
        </p:nvSpPr>
        <p:spPr>
          <a:xfrm>
            <a:off x="237994" y="1841456"/>
            <a:ext cx="7916449" cy="394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Courage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Capability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Determination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Confidence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Consistency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736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68DE3-A278-4CDB-B60A-9546533F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DC007-D4C3-4C72-8C28-7F3F445BA275}"/>
              </a:ext>
            </a:extLst>
          </p:cNvPr>
          <p:cNvSpPr/>
          <p:nvPr/>
        </p:nvSpPr>
        <p:spPr>
          <a:xfrm>
            <a:off x="150312" y="438411"/>
            <a:ext cx="6175331" cy="90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WEAKNESS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AAF52-9AEC-428F-A1FF-E7686241346E}"/>
              </a:ext>
            </a:extLst>
          </p:cNvPr>
          <p:cNvSpPr/>
          <p:nvPr/>
        </p:nvSpPr>
        <p:spPr>
          <a:xfrm>
            <a:off x="150312" y="1753643"/>
            <a:ext cx="9832931" cy="456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Weakness is a limitation or area of vulnerability, where someone may struggle or face difficulty. Its something that holds a person back or makes them less effective.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to overcome overthinking about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of time using social  media and playing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night sleeping.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don’t wake up 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Lack of communication skill.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9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324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Office Theme</vt:lpstr>
      <vt:lpstr>Talk about IT field, Strength and weakness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2024-04-25T04:52:30Z</dcterms:created>
  <dcterms:modified xsi:type="dcterms:W3CDTF">2024-05-07T06:26:07Z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