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Libre Franklin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4E94F3-AD71-4BF3-ACE7-04626C9B12CD}">
  <a:tblStyle styleId="{6F4E94F3-AD71-4BF3-ACE7-04626C9B12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LibreFrankli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ibreFranklin-italic.fntdata"/><Relationship Id="rId50" Type="http://schemas.openxmlformats.org/officeDocument/2006/relationships/font" Target="fonts/LibreFranklin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LibreFranklin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47fa86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47fa86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dd1a3e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dd1a3e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dd1a3e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dd1a3e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dd1a3e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dd1a3e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dd1a3e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dd1a3e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dd1a3e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dd1a3e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dd1a3e3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dd1a3e3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dd1a3e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dd1a3e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dd1a3e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dd1a3e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dd1a3e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dd1a3e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34d169b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34d169b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dd1a3e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dd1a3e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dd1a3e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dd1a3e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dd1a3e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dd1a3e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dd1a3e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dd1a3e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dd1a3e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dd1a3e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dd1a3e3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dd1a3e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dd1a3e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dd1a3e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6dd1a3e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6dd1a3e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6dd1a3e3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6dd1a3e3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dd1a3e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dd1a3e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34d169b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34d169b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dd1a3e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dd1a3e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6dd1a3e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6dd1a3e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247fa86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247fa86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247fa86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247fa86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dd1a3e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dd1a3e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247fa86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247fa86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dd1a3e3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dd1a3e3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6dd1a3e3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6dd1a3e3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6dd1a3e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6dd1a3e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34d169b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34d169b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34d169b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34d169b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34d169b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34d169b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34d169b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34d169b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47fa86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47fa86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47fa86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47fa86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drive.google.com/drive/folders/1B6EBX51WFScTglNDgkf79LHrUdiEihVt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7000" y="482200"/>
            <a:ext cx="8520600" cy="13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Pawsome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184300"/>
            <a:ext cx="85206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by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Hetvi Purohit - IT105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Vaghela - IT106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14350" y="3203975"/>
            <a:ext cx="80259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1626"/>
              </a:lnSpc>
              <a:spcBef>
                <a:spcPts val="26723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E5E5E"/>
                </a:solidFill>
              </a:rPr>
              <a:t>Internal Guide: </a:t>
            </a:r>
            <a:br>
              <a:rPr b="1" lang="en" sz="1600">
                <a:solidFill>
                  <a:srgbClr val="5E5E5E"/>
                </a:solidFill>
              </a:rPr>
            </a:br>
            <a:r>
              <a:rPr lang="en" sz="1600">
                <a:solidFill>
                  <a:srgbClr val="5E5E5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Archana Vyas </a:t>
            </a:r>
            <a:endParaRPr sz="1300">
              <a:solidFill>
                <a:srgbClr val="5E5E5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2599335" rtl="0" algn="l">
              <a:lnSpc>
                <a:spcPct val="101973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E5E5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Dept. of Information Tech.  </a:t>
            </a:r>
            <a:br>
              <a:rPr lang="en" sz="1500">
                <a:solidFill>
                  <a:srgbClr val="5E5E5E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" sz="1500">
                <a:solidFill>
                  <a:srgbClr val="5E5E5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Faculty of Technology  </a:t>
            </a:r>
            <a:br>
              <a:rPr lang="en" sz="1500">
                <a:solidFill>
                  <a:srgbClr val="5E5E5E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" sz="1500">
                <a:solidFill>
                  <a:srgbClr val="5E5E5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 D University </a:t>
            </a:r>
            <a:endParaRPr sz="11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950" y="3249313"/>
            <a:ext cx="16383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Specification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71450" y="1225225"/>
            <a:ext cx="4317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R.10 Caretaker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Caretaker is a facility where a pet owner can book a person to come to their house and take care of their pets. Like a at home service.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should be registered user and on the caretaker page. From the available options, user can use any caretaker.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“Book Slot”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Redirect to booking slot page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Based on the input (valid user/ valid dates)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result will be displayed.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R.11 Ask a Vet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user can get the contact details of a veterinarian.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should be registered user and on the ask a vet. From the available options, user can get contact detail of any doctor.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“Contact”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Redirect to the contact page of the doctor.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R.12 Contact Us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If a customer wants to make any kind of contact with the admins of the system hen they can fill up a form and leave their feedback or queries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 Contact us page full the form and click on submit.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930275" y="1225225"/>
            <a:ext cx="4053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R.13 Log Out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leave the website, logout/checkout from the website.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Users should be logged in.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the ‘Logout’ button.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is logged out and redirected to the login page.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None.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(For Caretaker Only)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R.14 Register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get registered on a website as a caretaker, he or she will have to fill in a form including their personal details like name, contact details, photo.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the “Register as Caretaker” button.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Processing: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Information will be stored in the database and will also be displayed on the caretaker page.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R.15 Booking Activity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Through this the caretaker can either accept or reject an appointment based on his convenience.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Sends response to the end user according to his willingness of taking the appointment.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-1937" l="0" r="0" t="10538"/>
          <a:stretch/>
        </p:blipFill>
        <p:spPr>
          <a:xfrm>
            <a:off x="3941675" y="315925"/>
            <a:ext cx="4890625" cy="45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1425"/>
            <a:ext cx="3050150" cy="24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277975"/>
            <a:ext cx="5639999" cy="32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00" y="1277963"/>
            <a:ext cx="2876450" cy="37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250" y="1170125"/>
            <a:ext cx="5653750" cy="35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0371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Pawsome Index - without log in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9" cy="4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75" y="1408600"/>
            <a:ext cx="4137027" cy="222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925" y="1487925"/>
            <a:ext cx="4248399" cy="2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298575" y="830213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End User :-                                                                           Caretaker :-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00" y="808063"/>
            <a:ext cx="7185201" cy="35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Pawsome Index - After Log In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650"/>
            <a:ext cx="9144001" cy="44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Pawsome Index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2" cy="425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Bot 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1500"/>
            <a:ext cx="8839200" cy="21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5725"/>
            <a:ext cx="8839200" cy="21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759587" rtl="0" algn="l">
              <a:lnSpc>
                <a:spcPct val="100000"/>
              </a:lnSpc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Scope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603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2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 sz="1802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Software Architecture &amp; Requirements </a:t>
            </a:r>
            <a:endParaRPr sz="1802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Summary of Work Done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SRS and Use-Case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603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2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 sz="1802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Screen Shots and Test Case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Future Expansion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9587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18AB3"/>
                </a:solidFill>
                <a:latin typeface="Calibri"/>
                <a:ea typeface="Calibri"/>
                <a:cs typeface="Calibri"/>
                <a:sym typeface="Calibri"/>
              </a:rPr>
              <a:t>◦ </a:t>
            </a:r>
            <a:r>
              <a:rPr lang="en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7950007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2" cy="385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- Pet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00" y="694000"/>
            <a:ext cx="4049476" cy="21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150" y="2765150"/>
            <a:ext cx="4612350" cy="22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4391150" y="2177725"/>
            <a:ext cx="698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Contact Pet Owner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0" y="5727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- Pet Product</a:t>
            </a:r>
            <a:r>
              <a:rPr lang="en"/>
              <a:t> 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475" y="257300"/>
            <a:ext cx="4178352" cy="222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475" y="2726675"/>
            <a:ext cx="4227951" cy="20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- Pet Product - Checkout</a:t>
            </a:r>
            <a:r>
              <a:rPr lang="en"/>
              <a:t> 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963" y="512025"/>
            <a:ext cx="4032073" cy="215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963" y="2896500"/>
            <a:ext cx="4032073" cy="213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- Pet Product - Payment</a:t>
            </a:r>
            <a:r>
              <a:rPr lang="en"/>
              <a:t> 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5" y="572700"/>
            <a:ext cx="4251726" cy="21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25" y="2891675"/>
            <a:ext cx="4251726" cy="21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586075"/>
            <a:ext cx="4391024" cy="21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891675"/>
            <a:ext cx="4455301" cy="21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FaQ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0" cy="406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Daycare</a:t>
            </a:r>
            <a:r>
              <a:rPr lang="en"/>
              <a:t> 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7960870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Daycare - Book a slot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015620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Caretaker </a:t>
            </a:r>
            <a:r>
              <a:rPr lang="en"/>
              <a:t> 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7960870" cy="42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whole </a:t>
            </a:r>
            <a:r>
              <a:rPr lang="en"/>
              <a:t>pandemic</a:t>
            </a:r>
            <a:r>
              <a:rPr lang="en"/>
              <a:t> has taught a all lot about all services we need and how they can be shifted to a virtual platform. Why not for our dear pets too?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cat, dog or in fact any other pet have needs like doctors assistance, daily products, play school. 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is made to </a:t>
            </a:r>
            <a:r>
              <a:rPr lang="en"/>
              <a:t>satisfy</a:t>
            </a:r>
            <a:r>
              <a:rPr lang="en"/>
              <a:t> all you pets need and pet </a:t>
            </a:r>
            <a:r>
              <a:rPr lang="en"/>
              <a:t>relate</a:t>
            </a:r>
            <a:r>
              <a:rPr lang="en"/>
              <a:t> need at one stop.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Caretaker - Book a slot</a:t>
            </a:r>
            <a:r>
              <a:rPr lang="en"/>
              <a:t> </a:t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015620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 Vet</a:t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32479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Caretaker Portal</a:t>
            </a:r>
            <a:endParaRPr/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0" y="701300"/>
            <a:ext cx="4447049" cy="238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252" y="2628850"/>
            <a:ext cx="4370647" cy="23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Caretaker Portal - Contact User </a:t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319451" cy="227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050" y="3154903"/>
            <a:ext cx="4638813" cy="183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305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</a:t>
            </a:r>
            <a:endParaRPr/>
          </a:p>
        </p:txBody>
      </p:sp>
      <p:graphicFrame>
        <p:nvGraphicFramePr>
          <p:cNvPr id="283" name="Google Shape;283;p46"/>
          <p:cNvGraphicFramePr/>
          <p:nvPr/>
        </p:nvGraphicFramePr>
        <p:xfrm>
          <a:off x="2318713" y="4887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{6F4E94F3-AD71-4BF3-ACE7-04626C9B12CD}</a:tableStyleId>
              </a:tblPr>
              <a:tblGrid>
                <a:gridCol w="933450"/>
                <a:gridCol w="1222775"/>
                <a:gridCol w="1662125"/>
                <a:gridCol w="1544250"/>
                <a:gridCol w="794175"/>
              </a:tblGrid>
              <a:tr h="2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 Output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Sign-up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Validation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Successfully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register and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redirect to log in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Successfully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register and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redirect to log in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View Pet Breeder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Post details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Display the pet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breeder details for the specified pet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Display the pet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breeder details for the specified pet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5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Payment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Confirm deal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8638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PayTm Payment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76962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portal through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79400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which payment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0010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 be done by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78638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net banking,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0010" rtl="0" algn="l">
                        <a:spcBef>
                          <a:spcPts val="22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credit and debit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0010" rtl="0" algn="l">
                        <a:spcBef>
                          <a:spcPts val="268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card etc.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1686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PayTm Payment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0010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portal through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2448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which payment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3058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can be done by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1686" rtl="0" algn="l"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net banking,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3058" rtl="0" algn="l">
                        <a:spcBef>
                          <a:spcPts val="223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credit and debit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3058" rtl="0" algn="l">
                        <a:spcBef>
                          <a:spcPts val="268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card etc.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Book Daycare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Post Details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Post available pet shops with option of book slots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Post available pet shops with option of book slots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2359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provide 1 step solution for all the requirements related to a pet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tried to keep the UI alluring and easy enough for our users to feel comfortable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would be obvious limitation in users as our application would require internet connection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step to server the community by helping the ones who cant speak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actors (eg. portal for daycare)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location related filters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features like suggest options based on past use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notification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users </a:t>
            </a:r>
            <a:r>
              <a:rPr lang="en"/>
              <a:t>benefits</a:t>
            </a:r>
            <a:r>
              <a:rPr lang="en"/>
              <a:t> on the base of their use of application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mobile application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youtube channels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 to all the project </a:t>
            </a:r>
            <a:r>
              <a:rPr lang="en"/>
              <a:t>diagrams</a:t>
            </a:r>
            <a:r>
              <a:rPr lang="en"/>
              <a:t> and all test cases: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https://drive.google.com/drive/folders/1B6EBX51WFScTglNDgkf79LHrUdiEihVt?usp=sharing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focused on connecting </a:t>
            </a:r>
            <a:r>
              <a:rPr lang="en"/>
              <a:t>potential</a:t>
            </a:r>
            <a:r>
              <a:rPr lang="en"/>
              <a:t> pet buyers to potential pet sellers.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for pet related products (right from dressing items to food)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Booking </a:t>
            </a:r>
            <a:r>
              <a:rPr lang="en"/>
              <a:t>appointments</a:t>
            </a:r>
            <a:r>
              <a:rPr lang="en"/>
              <a:t> with a daycare facility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Booking appointments with a caretaker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Assistance from a veterinary doctor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Portal for caretaker wherein he can handle his bookings.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only three user for now - Admin, End User, Caretaker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User can be someone who is looking for a pet or looking for pet related </a:t>
            </a:r>
            <a:r>
              <a:rPr lang="en"/>
              <a:t>services</a:t>
            </a:r>
            <a:r>
              <a:rPr lang="en"/>
              <a:t>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portal is the default portal provided by Django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Caretaker portal is been made where a caretaker can handle his booking activity.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r>
              <a:rPr lang="en"/>
              <a:t> Archi</a:t>
            </a:r>
            <a:r>
              <a:rPr lang="en"/>
              <a:t>tecture and Requirements 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application is divided into 2 parts 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- HTML, CSS, Bootstrap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</a:t>
            </a:r>
            <a:r>
              <a:rPr lang="en"/>
              <a:t> - Django framework </a:t>
            </a:r>
            <a:r>
              <a:rPr lang="en"/>
              <a:t>written</a:t>
            </a:r>
            <a:r>
              <a:rPr lang="en"/>
              <a:t> in python </a:t>
            </a:r>
            <a:r>
              <a:rPr lang="en"/>
              <a:t>language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hosting of website, anyone with a browser supporting the above languages can access our website without any issue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Work Done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Use Case - 15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 of Sequence Diagram - 8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No. of Flow Chart - 4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No. of Class Diagram - 1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Specification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71450" y="1225225"/>
            <a:ext cx="4317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(End User or Caretaker)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R.1 Sign Up (Click on “Register” option in menu bar)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For the users to access some features of this website registration is a must.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user should not be already registered. It has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 be a new account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user enter detail : Username, First Name, Last Name, Email and Password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Redirected to home page.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data is stored in the database.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R.2 Sign In (Log In)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Only registered users can have access.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The user should be already registered.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The user enters username and password.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Processing: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Checks whether the user is already registered and password is correct or not.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User logged in.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Redirected to home page.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887425" y="1225225"/>
            <a:ext cx="4053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End user only)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R.3 Chat Bot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chat bot has been implemented to answer questions of user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Any question that a user has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Processing: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Uses universal database to find answer of question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Answer of question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Same page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R.4 Buy Pet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 interested buyer can brower pets from the option provided by us, if he find some pet interesting he can contact the owner of the pet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“buy pet”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Clicks on “Contact Breeder”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Takes to the contact page of breeder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can continue with any activity on website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R.5 Buy Pet Product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user who wants to buy any pet product can surf from the given options on website and buy them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Click on “buy pet product”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“Quick View” to get detailed information of product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Page with details of the product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can add to cart or move on to some other activity on website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Specification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50025" y="1225225"/>
            <a:ext cx="4317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R.6 Cart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Add to cart is a way to temporarily add items by adding them to your cart which will keep track of your items you want to buy on our website.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the “Add to Cart” button.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side drawer will appear on the right side and items will be added to cart.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can see the added product in the cart. User can also edit the cart.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R.7 Checkout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checkout is the next step (after cart) in the processing of buying a product.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Some product in cart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“checkout”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Redirect to checkout page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Calculates the final amount based on products in cart. Fill in the details on checkout page for delivery of product.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51700" y="1225225"/>
            <a:ext cx="4053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R.8 Payment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After filling in checkout details, place order and choose payment option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Checkout details should be filled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“Place Order”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Redirects to payment page.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 Payment page from the give option (eg. paytm) choose one. After successful placement of order, product ID will be displayed.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R.9 Daycare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Description: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Daycare is a facility where a pet owner can leave his pet for some pre-decided amount of time. It is like a hostel for pets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Pre-Condition: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should be registered user and on the daycare page. From the available options, user can use any daycare facility.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Input: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Click on “Book Slot”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Output: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Redirect to booking slot page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Post-Condition: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Based on the input (valid user/ valid dates)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result will be displayed.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