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4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5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8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02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4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9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2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C7CEA7-F04B-4FC8-BF58-40788564848A}" type="datetimeFigureOut">
              <a:rPr lang="en-GB" smtClean="0"/>
              <a:t>25/07/2020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3B3D1F-3D53-4C97-A8B5-683896A45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7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8EE1-9345-4004-84F6-E381F3CE9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145"/>
            <a:ext cx="9144000" cy="1223048"/>
          </a:xfrm>
        </p:spPr>
        <p:txBody>
          <a:bodyPr>
            <a:norm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Flood Tool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D53C9AD-1FEA-43A2-8A37-2E409C4A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90" y="1574534"/>
            <a:ext cx="5746610" cy="4243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786CD-06A3-4A1A-A19F-00BC30750B6A}"/>
              </a:ext>
            </a:extLst>
          </p:cNvPr>
          <p:cNvSpPr txBox="1"/>
          <p:nvPr/>
        </p:nvSpPr>
        <p:spPr>
          <a:xfrm>
            <a:off x="6140590" y="5866494"/>
            <a:ext cx="565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of rainfall levels at every station, for 6</a:t>
            </a:r>
            <a:r>
              <a:rPr lang="en-GB" baseline="30000" dirty="0"/>
              <a:t>th</a:t>
            </a:r>
            <a:r>
              <a:rPr lang="en-GB" dirty="0"/>
              <a:t> October 2019.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D511F9-A049-4262-AE49-3D39A44665A8}"/>
              </a:ext>
            </a:extLst>
          </p:cNvPr>
          <p:cNvGrpSpPr/>
          <p:nvPr/>
        </p:nvGrpSpPr>
        <p:grpSpPr>
          <a:xfrm>
            <a:off x="6198928" y="2112162"/>
            <a:ext cx="1356499" cy="1583940"/>
            <a:chOff x="6191271" y="2112161"/>
            <a:chExt cx="1574124" cy="19469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70B600-1C68-41A9-8172-4FA62DAAD880}"/>
                </a:ext>
              </a:extLst>
            </p:cNvPr>
            <p:cNvSpPr/>
            <p:nvPr/>
          </p:nvSpPr>
          <p:spPr>
            <a:xfrm>
              <a:off x="6246650" y="2112161"/>
              <a:ext cx="1463368" cy="19469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EAD1C-C44B-40BE-9839-BEABF2160CB0}"/>
                </a:ext>
              </a:extLst>
            </p:cNvPr>
            <p:cNvGrpSpPr/>
            <p:nvPr/>
          </p:nvGrpSpPr>
          <p:grpSpPr>
            <a:xfrm>
              <a:off x="6333278" y="2534833"/>
              <a:ext cx="1119842" cy="1478222"/>
              <a:chOff x="6208148" y="2519201"/>
              <a:chExt cx="1119842" cy="147822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E3820E-E1D2-4523-8FEF-70948BEBF4B1}"/>
                  </a:ext>
                </a:extLst>
              </p:cNvPr>
              <p:cNvGrpSpPr/>
              <p:nvPr/>
            </p:nvGrpSpPr>
            <p:grpSpPr>
              <a:xfrm>
                <a:off x="6208148" y="2540000"/>
                <a:ext cx="268852" cy="1399349"/>
                <a:chOff x="5848314" y="2799001"/>
                <a:chExt cx="372339" cy="2057099"/>
              </a:xfrm>
            </p:grpSpPr>
            <p:pic>
              <p:nvPicPr>
                <p:cNvPr id="7" name="Picture 6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897C50ED-D53F-42F6-8D5E-D0168DFFC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463" y="3647939"/>
                  <a:ext cx="367200" cy="351463"/>
                </a:xfrm>
                <a:prstGeom prst="rect">
                  <a:avLst/>
                </a:prstGeom>
              </p:spPr>
            </p:pic>
            <p:pic>
              <p:nvPicPr>
                <p:cNvPr id="9" name="Picture 8" descr="A picture containing drawing&#10;&#10;Description automatically generated">
                  <a:extLst>
                    <a:ext uri="{FF2B5EF4-FFF2-40B4-BE49-F238E27FC236}">
                      <a16:creationId xmlns:a16="http://schemas.microsoft.com/office/drawing/2014/main" id="{21CB01AA-B607-4181-A7D4-A5D3DD8DD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2476" b="-1595"/>
                <a:stretch/>
              </p:blipFill>
              <p:spPr>
                <a:xfrm>
                  <a:off x="5849486" y="4472488"/>
                  <a:ext cx="367200" cy="383612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02547134-7234-443B-B1BD-19553EE17C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4569"/>
                <a:stretch/>
              </p:blipFill>
              <p:spPr>
                <a:xfrm>
                  <a:off x="5854236" y="2799001"/>
                  <a:ext cx="366417" cy="3600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C3C4E38-A1DD-4272-957E-CEB029D55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9655"/>
                <a:stretch/>
              </p:blipFill>
              <p:spPr>
                <a:xfrm>
                  <a:off x="5851463" y="3226939"/>
                  <a:ext cx="367200" cy="36000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10112921-FE26-4AD2-A190-495734A65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54" t="21863" r="11368" b="6914"/>
                <a:stretch/>
              </p:blipFill>
              <p:spPr>
                <a:xfrm>
                  <a:off x="5848314" y="4071631"/>
                  <a:ext cx="368372" cy="360000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E99122-4204-4E6A-8D00-83BC5D37B202}"/>
                  </a:ext>
                </a:extLst>
              </p:cNvPr>
              <p:cNvSpPr txBox="1"/>
              <p:nvPr/>
            </p:nvSpPr>
            <p:spPr>
              <a:xfrm>
                <a:off x="6421964" y="2519201"/>
                <a:ext cx="906026" cy="340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High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7E84F5-ED4D-4185-AD04-30C681377C0C}"/>
                  </a:ext>
                </a:extLst>
              </p:cNvPr>
              <p:cNvSpPr txBox="1"/>
              <p:nvPr/>
            </p:nvSpPr>
            <p:spPr>
              <a:xfrm>
                <a:off x="6421966" y="2802399"/>
                <a:ext cx="906024" cy="340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Medium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0CE6AC-DFF6-4676-9698-F11C1343ACE9}"/>
                  </a:ext>
                </a:extLst>
              </p:cNvPr>
              <p:cNvSpPr txBox="1"/>
              <p:nvPr/>
            </p:nvSpPr>
            <p:spPr>
              <a:xfrm>
                <a:off x="6421966" y="3087567"/>
                <a:ext cx="780910" cy="340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Low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C38B58-6E50-444A-B65F-6817F5D70209}"/>
                  </a:ext>
                </a:extLst>
              </p:cNvPr>
              <p:cNvSpPr txBox="1"/>
              <p:nvPr/>
            </p:nvSpPr>
            <p:spPr>
              <a:xfrm>
                <a:off x="6421964" y="3378672"/>
                <a:ext cx="903987" cy="340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Very low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DA53ED-EDFF-4117-A47E-B1ADCEE31425}"/>
                  </a:ext>
                </a:extLst>
              </p:cNvPr>
              <p:cNvSpPr txBox="1"/>
              <p:nvPr/>
            </p:nvSpPr>
            <p:spPr>
              <a:xfrm>
                <a:off x="6421964" y="3656946"/>
                <a:ext cx="749654" cy="340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None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4530A0-B8E5-4561-8B37-E65F9006106F}"/>
                </a:ext>
              </a:extLst>
            </p:cNvPr>
            <p:cNvSpPr txBox="1"/>
            <p:nvPr/>
          </p:nvSpPr>
          <p:spPr>
            <a:xfrm>
              <a:off x="6191271" y="2180822"/>
              <a:ext cx="1574124" cy="378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Level of Rainfall</a:t>
              </a:r>
            </a:p>
          </p:txBody>
        </p:sp>
      </p:grp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9765A-094B-43FE-AB4D-F3C98BE855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" y="1592419"/>
            <a:ext cx="5940302" cy="42431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E2FC24-9A31-4466-912C-100D87B79F99}"/>
              </a:ext>
            </a:extLst>
          </p:cNvPr>
          <p:cNvSpPr txBox="1"/>
          <p:nvPr/>
        </p:nvSpPr>
        <p:spPr>
          <a:xfrm>
            <a:off x="223369" y="5867227"/>
            <a:ext cx="565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Graphs showing the rainfall values for the nearest station to an input postcode over the past 20 days, along with a flood alert.</a:t>
            </a:r>
          </a:p>
        </p:txBody>
      </p:sp>
    </p:spTree>
    <p:extLst>
      <p:ext uri="{BB962C8B-B14F-4D97-AF65-F5344CB8AC3E}">
        <p14:creationId xmlns:p14="http://schemas.microsoft.com/office/powerpoint/2010/main" val="22915842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673</TotalTime>
  <Words>49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Flood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 Exe</dc:title>
  <dc:creator>Sian Arnold</dc:creator>
  <cp:lastModifiedBy>Aliyev, Vagif</cp:lastModifiedBy>
  <cp:revision>9</cp:revision>
  <dcterms:created xsi:type="dcterms:W3CDTF">2019-10-24T16:30:30Z</dcterms:created>
  <dcterms:modified xsi:type="dcterms:W3CDTF">2020-07-25T12:57:46Z</dcterms:modified>
</cp:coreProperties>
</file>