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state's name was coined from the Sanskrit—Him means 'snow' and achal means 'land' or 'abode'—by acharya Diwakar Datt Sharma, one of the state's eminent Sanskrit scholars.</a:t>
            </a:r>
          </a:p>
          <a:p>
            <a:pPr lvl="1"/>
            <a:r>
              <a:t>Himachal Pradesh (Hindustani: [ɦɪmaːtʃəl prədeːʃ] ( listen); literally "snow-laden province") is a state in northern part of India.</a:t>
            </a:r>
          </a:p>
          <a:p>
            <a:pPr lvl="1"/>
            <a:r>
              <a:t>At its southernmost point, it also touches the state of Uttar Pradesh.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drainage system of Himachal is composed both of rivers and glaciers.</a:t>
            </a:r>
          </a:p>
          <a:p>
            <a:pPr lvl="1"/>
            <a:r>
              <a:t>These rivers are perennial and are fed by snow and rainfall.</a:t>
            </a:r>
          </a:p>
          <a:p>
            <a:pPr lvl="1"/>
            <a:r>
              <a:t>Himalayan rivers criss-cross the entire mountain chain.</a:t>
            </a:r>
          </a:p>
          <a:p>
            <a:pPr lvl="1"/>
            <a:r>
              <a:t>They are protected by an extensive cover of natural vegetation.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climate varies from hot and subhumid tropical in the southern tracts to, with more elevation, cold, alpine, and glacial in the northern and eastern mountain ranges.</a:t>
            </a:r>
          </a:p>
          <a:p>
            <a:pPr lvl="1"/>
            <a:r>
              <a:t>[25] The state's winter capital, Dharamsala receives very heavy rainfall, while areas like Lahaul and Spiti are cold and almost rainless.</a:t>
            </a:r>
          </a:p>
          <a:p>
            <a:pPr lvl="1"/>
            <a:r>
              <a:t>Due to extreme variation in elevation, great variation occurs in the climatic conditions of Himachal.</a:t>
            </a:r>
          </a:p>
          <a:p>
            <a:pPr lvl="1"/>
            <a:r>
              <a:t>Broadly, Himachal experiences three seasons: summer, winter, and rainy season.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IHR is currently undergoing large scale irrational extraction of wild, medicinal herbs, thus endangering many of its high-value gene stock.</a:t>
            </a:r>
          </a:p>
          <a:p>
            <a:pPr lvl="1"/>
            <a:r>
              <a:t>Himachal Pradesh is one of the states that lies in the Indian Himalayan Region (IHR), one of the richest reservoirs of biological diversity in the world.</a:t>
            </a:r>
          </a:p>
          <a:p>
            <a:pPr lvl="1"/>
            <a:r>
              <a:t>To address this, a workshop on ‘Endangered Medicinal Plant Species in Himachal Pradesh’ was held in 2002 and the conference was attended by forty experts from diverse disciplines.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[28] Lahaul-Spiti region of the state, being a cold desert, supports unique plants of medicinal value including Ferula jaeschkeana, Hyoscyamus niger, Lancea tibetica, and Saussurea bracteata.</a:t>
            </a:r>
          </a:p>
          <a:p>
            <a:pPr lvl="1"/>
            <a:r>
              <a:t>The state endows with a high diversity of medicinal and aromatic plants.</a:t>
            </a:r>
          </a:p>
          <a:p>
            <a:pPr lvl="1"/>
            <a:r>
              <a:t>According to 2003 Forest Survey of India report, legally defined forest areas constitute 66.52% of the area of Himachal Pradesh.</a:t>
            </a:r>
          </a:p>
          <a:p>
            <a:pPr lvl="1"/>
            <a:r>
              <a:t>[27] Vegetation in the state is dictated by elevation and precipitation.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After the winter season, the hillsides and orchards bloom with wild flowers, while gladiolas, carnations, marigolds,[32] roses, chrysanthemums, tulips and lilies are carefully cultivated.</a:t>
            </a:r>
          </a:p>
          <a:p>
            <a:pPr lvl="1"/>
            <a:r>
              <a:t>Himachal is also said to be the fruit bowl of the country,[31] with orchards being widespread.</a:t>
            </a:r>
          </a:p>
          <a:p>
            <a:pPr lvl="1"/>
            <a:r>
              <a:t>Meadows and pastures are also seen clinging to steep slopes.</a:t>
            </a:r>
          </a:p>
          <a:p>
            <a:pPr lvl="1"/>
            <a:r>
              <a:t>Himachal Pradesh Horticultural Produce Marketing and Processing Corporation Ltd. (HPMC) is a state body that markets fresh and processed fruits.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[35][36] The state also has 30 wildlife sanctuaries and 3 conservation reserves.</a:t>
            </a:r>
          </a:p>
          <a:p>
            <a:pPr lvl="1"/>
            <a:r>
              <a:t>Himachal Pradesh has around 463 bird[34] 77 mammalian, 44 reptile and 80 fish species.</a:t>
            </a:r>
          </a:p>
          <a:p>
            <a:pPr lvl="1"/>
            <a:r>
              <a:t>[35] Great Himalayan National Park, a UNESCO World Heritage Site and Pin Valley National Park are the national Parks located in the state.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It came into being as a centrally administered territory on 15 April 1948 from the integration of thirty erstwhile princely states.</a:t>
            </a:r>
          </a:p>
          <a:p>
            <a:pPr lvl="1"/>
            <a:r>
              <a:t>The Legislative Assembly of Himachal Pradesh has no pre-Constitution history.</a:t>
            </a:r>
          </a:p>
          <a:p>
            <a:pPr lvl="1"/>
            <a:r>
              <a:t>The State itself is a post-Independence creation.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legislature consists of elected members and special office bearers such as the Speaker and the Deputy Speaker who are elected by the members.</a:t>
            </a:r>
          </a:p>
          <a:p>
            <a:pPr lvl="1"/>
            <a:r>
              <a:t>Auxiliary authorities known as panchayats, for which local body elections are regularly held, govern local affairs.</a:t>
            </a:r>
          </a:p>
          <a:p>
            <a:pPr lvl="1"/>
            <a:r>
              <a:t>Himachal Pradesh is governed through a parliamentary system of representative democracy, a feature the state shares with other Indian states.</a:t>
            </a:r>
          </a:p>
          <a:p>
            <a:pPr lvl="1"/>
            <a:r>
              <a:t>[38] Terms of office run for 5 years, unless the Assembly is dissolved prior to the completion of the term.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 the assembly elections held in November 2017, the BJP secured an absolute majority.</a:t>
            </a:r>
          </a:p>
          <a:p>
            <a:pPr lvl="1"/>
            <a:r>
              <a:t>The BJP won 44 of the 68 seats while the Congress won only 21 of the 68 seats.</a:t>
            </a:r>
          </a:p>
          <a:p>
            <a:pPr lvl="1"/>
            <a:r>
              <a:t>Jai Ram Thakur[39] was sworn-in as Himachal Pradesh's Chief Minister for the first time[40] in Shimla on 27 December 2017.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[46][47] The state government's advance estimates for fiscal 2017-18 stated the total GDP and per capita income as ₹1.359 trillion and ₹158,462 respectively.</a:t>
            </a:r>
          </a:p>
          <a:p>
            <a:pPr lvl="1"/>
            <a:r>
              <a:t>[46] As per the advance estimates for fiscal 2016-17, the state's GDP increased to ₹1.247 trillion.</a:t>
            </a:r>
          </a:p>
          <a:p>
            <a:pPr lvl="1"/>
            <a:r>
              <a:t>[47] The per capita incomes for fiscal years 2015-16 and 2016-17 were estimated at ₹130,067 and ₹147,277 respectively.</a:t>
            </a:r>
          </a:p>
          <a:p>
            <a:pPr lvl="1"/>
            <a:r>
              <a:t>[48] Himachal now ranks one of the highest among the states and union territories of India in terms of per capita income.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[11] Many perennial rivers flow in the state with numerous hydropower plants producing surplus electricity that is sold to other states, such as Delhi, Punjab and West Bengal.</a:t>
            </a:r>
          </a:p>
          <a:p>
            <a:pPr lvl="1"/>
            <a:r>
              <a:t>[12] The state has one of the highest per-capita incomes among the Indian states and union territories.</a:t>
            </a:r>
          </a:p>
          <a:p>
            <a:pPr lvl="1"/>
            <a:r>
              <a:t>[12] Tourism and agriculture are also important constituents of the state's economy.</a:t>
            </a:r>
          </a:p>
          <a:p>
            <a:pPr lvl="1"/>
            <a:r>
              <a:t>[10] About 90% of the state's population lives in rural areas.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As of the year 2009-2010, Himachal Pradesh joined the category of high female participation, recording a 46% share of NREGS (National Rural Employment Guarantee Scheme) work days to women.</a:t>
            </a:r>
          </a:p>
          <a:p>
            <a:pPr lvl="1"/>
            <a:r>
              <a:t>Himachal Pradesh also ranks as the second best performing state in the country on human development indicators after Kerala.</a:t>
            </a:r>
          </a:p>
          <a:p>
            <a:pPr lvl="1"/>
            <a:r>
              <a:t>The participation of women in the NREGA has been observed to vary across different regions of the nation.</a:t>
            </a:r>
          </a:p>
          <a:p>
            <a:pPr lvl="1"/>
            <a:r>
              <a:t>[52] One of the Indian government's key initiatives to tackle unemployment is the National Rural Employment Guarantee Act (NREGA).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[54] The main cereals grown include wheat, maize, rice and barley with major cropping systems being maize-wheat, rice-wheat and maize-potato-wheat.</a:t>
            </a:r>
          </a:p>
          <a:p>
            <a:pPr lvl="1"/>
            <a:r>
              <a:t>About 90% of the population in Himachal depends directly upon agriculture, which provides direct employment to 62% of total workers of state.</a:t>
            </a:r>
          </a:p>
          <a:p>
            <a:pPr lvl="1"/>
            <a:r>
              <a:t>[55][56] Pulses, fruits, vegetables and oilseeds are among the other crops grown in the state.</a:t>
            </a:r>
          </a:p>
          <a:p>
            <a:pPr lvl="1"/>
            <a:r>
              <a:t>Agriculture contributes about 9.4% to the net state domestic product.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[63] The income generated from exporting the electricity to other states is being provided as subsidy to the consumers in the state.</a:t>
            </a:r>
          </a:p>
          <a:p>
            <a:pPr lvl="1"/>
            <a:r>
              <a:t>[62] The state has an abundance of hydropower resources because of the presence of various perennial rivers.</a:t>
            </a:r>
          </a:p>
          <a:p>
            <a:pPr lvl="1"/>
            <a:r>
              <a:t>Hydropower is also one of the major sources of income generation for the state.</a:t>
            </a:r>
          </a:p>
          <a:p>
            <a:pPr lvl="1"/>
            <a:r>
              <a:t>[64] The identified Hydroelectric Potential for the state is 27,436 MW in five river basins[12] and the annual hydroelectricity production in 2016 was 10,351 MW.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mountainous state with its Himalayan landscapes attracts tourists from all over the world.</a:t>
            </a:r>
          </a:p>
          <a:p>
            <a:pPr lvl="1"/>
            <a:r>
              <a:t> Tourism in Himachal Pradesh is a major contributor to the state's economy and growth.</a:t>
            </a:r>
          </a:p>
          <a:p>
            <a:pPr lvl="1"/>
            <a:r>
              <a:t>Hill stations like Shimla, Manali, Dharamshala, Dalhousie, Chamba, Khajjiar, Kullu and Kasauli are popular destinations for both domestic and foreign tourists.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[70] Shimla, the state's capital, is home to Asia's only natural ice skating rink.</a:t>
            </a:r>
          </a:p>
          <a:p>
            <a:pPr lvl="1"/>
            <a:r>
              <a:t>[71] Spiti Valley in Lahaul &amp; Spiti District situated at an altitude of over 3000 metres with its picturesque landscapes is an important destination for adventure seekers.</a:t>
            </a:r>
          </a:p>
          <a:p>
            <a:pPr lvl="1"/>
            <a:r>
              <a:t>The region also has some of the oldest Buddhist Monasteries in Asia.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[73][74] Venue for paragliding world cup was Bir Billing, which is 70 km from the tourist town Macleod Ganj, located in the heart of Himachal in Kangra District.</a:t>
            </a:r>
          </a:p>
          <a:p>
            <a:pPr lvl="1"/>
            <a:r>
              <a:t>Bir Billing is the centre for aero sports in Himachal and considered as best for paragliding.</a:t>
            </a:r>
          </a:p>
          <a:p>
            <a:pPr lvl="1"/>
            <a:r>
              <a:t>[73] Buddhist monasteries, trekking to tribal villages, mountain biking are other activities to do here.</a:t>
            </a:r>
          </a:p>
          <a:p>
            <a:pPr lvl="1"/>
            <a:r>
              <a:t>Himachal hosted the first Paragliding World Cup in India from 24 October to 31 October in 2015.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[77] The total route length of the operational railway network in the state is 296.26 kilometres (184.09 mi).</a:t>
            </a:r>
          </a:p>
          <a:p>
            <a:pPr lvl="1"/>
            <a:r>
              <a:t>The state also has broad-gauge railway track, which connects Amb and Una (district headquarters of Una district) to Delhi.</a:t>
            </a:r>
          </a:p>
          <a:p>
            <a:pPr lvl="1"/>
            <a:r>
              <a:t>[76] The total length of these two tracks is 259 kilometres (161 mi).</a:t>
            </a:r>
          </a:p>
          <a:p>
            <a:pPr lvl="1"/>
            <a:r>
              <a:t>The Kalka-Shimla Railway passes through many tunnels, while the Pathankot–Jogindernagar meanders through a maze of hills and valleys.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 addition, around 3,000 private buses run by various operators also ply in the state.</a:t>
            </a:r>
          </a:p>
          <a:p>
            <a:pPr lvl="1"/>
            <a:r>
              <a:t>[82] Some roads get closed during winter and monsoon seasons due to snow and landslides.</a:t>
            </a:r>
          </a:p>
          <a:p>
            <a:pPr lvl="1"/>
            <a:r>
              <a:t>Roads are the major mode of transport in the hilly terrains.</a:t>
            </a:r>
          </a:p>
          <a:p>
            <a:pPr lvl="1"/>
            <a:r>
              <a:t>[81] Hamirpur district has the highest road density in the country.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[5][85] The scheduled castes and scheduled tribes account for 25.19 per cent and 5.71 per cent of the population respectively.</a:t>
            </a:r>
          </a:p>
          <a:p>
            <a:pPr lvl="1"/>
            <a:r>
              <a:t>This is only 0.57 per cent of India's total population, recording a growth of 12.81 per cent.</a:t>
            </a:r>
          </a:p>
          <a:p>
            <a:pPr lvl="1"/>
            <a:r>
              <a:t>[87] The sex ratio stood at 972 females per 1000 males, recording a marginal increase from 968 in 2001.</a:t>
            </a:r>
          </a:p>
          <a:p>
            <a:pPr lvl="1"/>
            <a:r>
              <a:t>Himachal Pradesh has a total population of 6,864,602 including 3,481,873 males and 3,382,729 females as per the final results of the Census of India 2011.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[93] Himachal Pradesh's literacy rate has almost doubled between 1981 and 2011 (see table to right).</a:t>
            </a:r>
          </a:p>
          <a:p>
            <a:pPr lvl="1"/>
            <a:r>
              <a:t>The state is one of the most literate states of India with a literacy rate of 83.78% as of 2011.</a:t>
            </a:r>
          </a:p>
          <a:p>
            <a:pPr lvl="1"/>
            <a:r>
              <a:t>The crude death rate was 6.9 in 2010.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[14] Notable actions by the state government include a ban on polyethylene bags[15] and tobacco products.</a:t>
            </a:r>
          </a:p>
          <a:p>
            <a:pPr lvl="1"/>
            <a:r>
              <a:t>Shimla district has the largest urban population in the state at 25%.</a:t>
            </a:r>
          </a:p>
          <a:p>
            <a:pPr lvl="1"/>
            <a:r>
              <a:t>Practically all houses have a toilet and 100% hygiene has been achieved in the state.</a:t>
            </a:r>
          </a:p>
          <a:p>
            <a:pPr lvl="1"/>
            <a:r>
              <a:t>The villages have good connectivity with roads and public health centres.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[6] Most of the languages spoken natively belong to the group of the Himachali languages.</a:t>
            </a:r>
          </a:p>
          <a:p>
            <a:pPr lvl="1"/>
            <a:r>
              <a:t>Hindi is the official language of Himachal Pradesh and is spoken by the majority of the population as a lingua franca.</a:t>
            </a:r>
          </a:p>
          <a:p>
            <a:pPr lvl="1"/>
            <a:r>
              <a:t>English is given the status of an additional official language.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More than 95% of the total population adheres to the Hindu faith, the distribution of which is evenly spread throughout the state.</a:t>
            </a:r>
          </a:p>
          <a:p>
            <a:pPr lvl="1"/>
            <a:r>
              <a:t>[96] Himachal Pradesh has the highest proportion of Hindu population among all the states and union territories in India.</a:t>
            </a:r>
          </a:p>
          <a:p>
            <a:pPr lvl="1"/>
            <a:r>
              <a:t>Hinduism is the major religion in Himachal Pradesh.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Buddhists, who constitute 1.15%, are mainly natives and tribals from Lahaul and Spiti, where they form a majority of 62%, and Kinnaur, where they form 21.5%.</a:t>
            </a:r>
          </a:p>
          <a:p>
            <a:pPr lvl="1"/>
            <a:r>
              <a:t>Muslims are mainly concentrated in Sirmaur, Chamba, Una and Solan districts where they form 2.53-6.27% of the population.</a:t>
            </a:r>
          </a:p>
          <a:p>
            <a:pPr lvl="1"/>
            <a:r>
              <a:t>[96] Sikhs mostly live in towns and cities and constitute 1.16% of the state population.</a:t>
            </a:r>
          </a:p>
          <a:p>
            <a:pPr lvl="1"/>
            <a:r>
              <a:t>Other religions that form a small percentage are Islam, Sikhism and Buddhism.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Western Pahari languages also known as Himachali languages are widely spoken in the state.</a:t>
            </a:r>
          </a:p>
          <a:p>
            <a:pPr lvl="1"/>
            <a:r>
              <a:t>Himachal Pradesh was one of the few states that had remained largely untouched by external customs, largely due to its difficult terrain.</a:t>
            </a:r>
          </a:p>
          <a:p>
            <a:pPr lvl="1"/>
            <a:r>
              <a:t>[98] Himachal Pradesh is a multireligious, multicultural as well as a multilingual state like other Indian states.</a:t>
            </a:r>
          </a:p>
          <a:p>
            <a:pPr lvl="1"/>
            <a:r>
              <a:t>With remarkable economic and social advancements, the state has changed very rapidly.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[103] Himachali caps of various colour bands are also well-known art work of the local people, and are often treated as a symbol of the Himachali identity.</a:t>
            </a:r>
          </a:p>
          <a:p>
            <a:pPr lvl="1"/>
            <a:r>
              <a:t>[108] Local music and dance also reflects the cultural identity of the state.</a:t>
            </a:r>
          </a:p>
          <a:p>
            <a:pPr lvl="1"/>
            <a:r>
              <a:t>Through their dance and music, the Himachali people entreat their gods during local festivals and other special occasions.</a:t>
            </a:r>
          </a:p>
          <a:p>
            <a:pPr lvl="1"/>
            <a:r>
              <a:t>[102][103][104] Of late, the demand for these handicrafts has increased within and outside the country.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[111] The day to day cuisine of Himachalis is very similar to the rest of the north India with a significant influence of Punjabi and Tibetan cuisines.</a:t>
            </a:r>
          </a:p>
          <a:p>
            <a:pPr lvl="1"/>
            <a:r>
              <a:t>[112] Lentils (Dāl), rice (Chāwal or Bhāț), vegetables (Sabzī) and chapati (wheat flatbread) form the staple food of the local population.</a:t>
            </a:r>
          </a:p>
          <a:p>
            <a:pPr lvl="1"/>
            <a:r>
              <a:t>[109][110] The Kullu Dussehra festival is very famous all over India.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[117] In meeting the constitutional obligation to make primary education compulsory, Himachal became the first state in India to make elementary education accessible to every child.</a:t>
            </a:r>
          </a:p>
          <a:p>
            <a:pPr lvl="1"/>
            <a:r>
              <a:t>While higher levels of education do reflect a gender based disparity, Himachal is still significantly ahead of other states at bridging the gap.</a:t>
            </a:r>
          </a:p>
          <a:p>
            <a:pPr lvl="1"/>
            <a:r>
              <a:t>There are over 10,000 primary schools, 1,000 secondary schools and more than 1,300 high schools in the state.</a:t>
            </a:r>
          </a:p>
          <a:p>
            <a:pPr lvl="1"/>
            <a:r>
              <a:t>[116] By 2011, the literacy rate surged to over 82%,[5] making Himachal one of the most literate states in the country.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state government has played an instrumental role in the rise of literacy in the state by spending a significant proportion of the state's GDP on education.</a:t>
            </a:r>
          </a:p>
          <a:p>
            <a:pPr lvl="1"/>
            <a:r>
              <a:t>[116] The Sarva Shiksha Abhiyan is another HP government initiative that not only aims for universal elementary education but also encourages communities to engage in the management of schools.</a:t>
            </a:r>
          </a:p>
          <a:p>
            <a:pPr lvl="1"/>
            <a:r>
              <a:t>[123] The Rashtriya Madhayamic Shiksha Abhiyan launched in 2009, is a similar scheme but focuses on improving access to quality secondary education.</a:t>
            </a:r>
          </a:p>
          <a:p>
            <a:pPr lvl="1"/>
            <a:r>
              <a:t>[116] In an effort to raise the number of teaching staff at primary schools they appointed over 1000 teacher aids through the Vidya Upasak Yojna in 2001.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[124] The state government has also decided to start three major nursing colleges to develop the healthcare system of the state.</a:t>
            </a:r>
          </a:p>
          <a:p>
            <a:pPr lvl="1"/>
            <a:r>
              <a:t>The standard of education in the state has reached a considerably high level as compared to other states in India[122] with several reputed educational institutes for higher studies.</a:t>
            </a:r>
          </a:p>
          <a:p>
            <a:pPr lvl="1"/>
            <a:r>
              <a:t>Dr. Yashwant Singh Parmar University of Horticulture and Forestry has earned a unique distinction in India for imparting teaching, research and extension education in horticulture, forestry and allied disciplines.</a:t>
            </a:r>
          </a:p>
          <a:p>
            <a:pPr lvl="1"/>
            <a:r>
              <a:t>Besides these, there is a Government Dental College in Shimla which is the state's first recognised dental institute.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After a brief period of supremacy by King Harshavardhana, the region was divided into several local powers headed by chieftains, including some Rajput principalities.</a:t>
            </a:r>
          </a:p>
          <a:p>
            <a:pPr lvl="1"/>
            <a:r>
              <a:t>Timur and Sikander Lodi also marched through the lower hills of the state and captured a number of forts and fought many battles.</a:t>
            </a:r>
          </a:p>
          <a:p>
            <a:pPr lvl="1"/>
            <a:r>
              <a:t>During the Vedic period, several small republics known as Janapada existed which were later conquered by the Gupta Empire.</a:t>
            </a:r>
          </a:p>
          <a:p>
            <a:pPr lvl="1"/>
            <a:r>
              <a:t>These kingdoms enjoyed a large degree of independence and were invaded by Delhi Sultanate a number of times.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After the defeat, they began to expand towards the south of the state.</a:t>
            </a:r>
          </a:p>
          <a:p>
            <a:pPr lvl="1"/>
            <a:r>
              <a:t>[19] They consolidated their military power and began to expand their territory.</a:t>
            </a:r>
          </a:p>
          <a:p>
            <a:pPr lvl="1"/>
            <a:r>
              <a:t>They managed to defeat Sansar Chand Katoch, the ruler of Kangra, in 1806 with the help of many provincial chiefs.</a:t>
            </a:r>
          </a:p>
          <a:p>
            <a:pPr lvl="1"/>
            <a:r>
              <a:t>The Kingdom of Gorkha conquered many kingdoms and came to power in Nepal in 1768.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[19] Some, including the rulers of Chamba, Bilaspur, Bhagal and Dhami, rendered help to the British government during the revolt.</a:t>
            </a:r>
          </a:p>
          <a:p>
            <a:pPr lvl="1"/>
            <a:r>
              <a:t>They came into direct conflict with the British along the tarai belt after which the British expelled them from the provinces of the Satluj.</a:t>
            </a:r>
          </a:p>
          <a:p>
            <a:pPr lvl="1"/>
            <a:r>
              <a:t>[19] They and their rulers, with the exception of Bushahr, remained more or less inactive.</a:t>
            </a:r>
          </a:p>
          <a:p>
            <a:pPr lvl="1"/>
            <a:r>
              <a:t>[19] The British gradually emerged as the paramount power in the region.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[19] During World War I, virtually all rulers of the hill states remained loyal and contributed to the British war effort, both in the form of men and materials.</a:t>
            </a:r>
          </a:p>
          <a:p>
            <a:pPr lvl="1"/>
            <a:r>
              <a:t>The states of Chamba, Mandi and Bilaspur made good progress in many fields during the British rule.</a:t>
            </a:r>
          </a:p>
          <a:p>
            <a:pPr lvl="1"/>
            <a:r>
              <a:t>The British territories came under the British Crown after Queen Victoria's proclamation of 1858.</a:t>
            </a:r>
          </a:p>
          <a:p>
            <a:pPr lvl="1"/>
            <a:r>
              <a:t>Among these were the states of Kangra, Jaswan, Datarpur, Guler, Rajgarh, Nurpur, Chamba, Suket, Mandi, and Bilaspur.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Himachal became the 18th state of the Indian Union with Dr. Yashwant Singh Parmar as its first chief minister.</a:t>
            </a:r>
          </a:p>
          <a:p>
            <a:pPr lvl="1"/>
            <a:r>
              <a:t>[22] On 18 December 1970, the State of Himachal Pradesh Act was passed by Parliament, and the new state came into being on 25 January 1971.</a:t>
            </a:r>
          </a:p>
          <a:p>
            <a:pPr lvl="1"/>
            <a:r>
              <a:t>Himachal became a Part 'C' state on 26 January 1950 with the implementation of the Constitution of India and the Lieutenant Governor was appointed.</a:t>
            </a:r>
          </a:p>
          <a:p>
            <a:pPr lvl="1"/>
            <a:r>
              <a:t>Himachal Pradesh became a union territory on 1 November 1956.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Covering an area of 55,673 square kilometres (21,495 sq mi),[4] it is a mountainous state.</a:t>
            </a:r>
          </a:p>
          <a:p>
            <a:pPr lvl="1"/>
            <a:r>
              <a:t>At 6,816 m Reo Purgyil is the highest mountain peak in the state of Himachal Pradesh.</a:t>
            </a:r>
          </a:p>
          <a:p>
            <a:pPr lvl="1"/>
            <a:r>
              <a:t>Most of the state lies on the foothills of the Dhauladhar Range.</a:t>
            </a:r>
          </a:p>
          <a:p>
            <a:pPr lvl="1"/>
            <a:r>
              <a:t>Himachal is in the western Himalayas.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2018-10-27T20:30:37Z</dcterms:created>
  <dcterms:modified xsi:type="dcterms:W3CDTF">2018-10-27T20:32:52Z</dcterms:modified>
</cp:coreProperties>
</file>