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63" r:id="rId29"/>
    <p:sldId id="548" r:id="rId30"/>
    <p:sldId id="558" r:id="rId31"/>
    <p:sldId id="556" r:id="rId32"/>
    <p:sldId id="551" r:id="rId33"/>
    <p:sldId id="555" r:id="rId34"/>
    <p:sldId id="559" r:id="rId35"/>
    <p:sldId id="349" r:id="rId36"/>
    <p:sldId id="528" r:id="rId37"/>
    <p:sldId id="571" r:id="rId38"/>
    <p:sldId id="572" r:id="rId39"/>
    <p:sldId id="405" r:id="rId40"/>
    <p:sldId id="400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63"/>
            <p14:sldId id="548"/>
            <p14:sldId id="558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8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00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547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9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9/Multidimensional-Arrays-Lab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6.png"/><Relationship Id="rId10" Type="http://schemas.openxmlformats.org/officeDocument/2006/relationships/image" Target="../media/image3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1.gif"/><Relationship Id="rId5" Type="http://schemas.openxmlformats.org/officeDocument/2006/relationships/image" Target="../media/image4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1st dimension (rows)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length of 0th  dimension (columns)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22943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64981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121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503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212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141442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result like 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651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896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1347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319397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TODO: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accent2"/>
                </a:solidFill>
              </a:rPr>
              <a:t>//TODO: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94012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36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25529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custom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matrix rows</a:t>
            </a:r>
          </a:p>
          <a:p>
            <a:r>
              <a:rPr lang="en-GB" dirty="0"/>
              <a:t>On next rows lines you will get elements for each column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{row} {col} {value}</a:t>
            </a:r>
          </a:p>
          <a:p>
            <a:pPr lvl="1"/>
            <a:r>
              <a:rPr lang="en-GB" dirty="0"/>
              <a:t>Subtract {row} {col} {value}</a:t>
            </a:r>
          </a:p>
          <a:p>
            <a:r>
              <a:rPr lang="en-GB" dirty="0"/>
              <a:t>If the coordinates are invalid print "Invalid coordinates“</a:t>
            </a:r>
          </a:p>
          <a:p>
            <a:r>
              <a:rPr lang="en-GB" dirty="0"/>
              <a:t>When you receive "END" you should print the matrix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5146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and the col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 set of numbers and group them by </a:t>
            </a:r>
            <a:br>
              <a:rPr lang="bg-BG" dirty="0"/>
            </a:br>
            <a:r>
              <a:rPr lang="en-GB" dirty="0"/>
              <a:t>their remainder when dividing to 3 (0, 1 and 2)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GB" dirty="0"/>
              <a:t>Print each group on a new line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Group Numbers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535F02-9F13-44DF-BAD3-39F277CED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2480608"/>
            <a:ext cx="2095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1, 4,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113, 55,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3, 1,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2, 66,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557, 124, 2</a:t>
            </a:r>
          </a:p>
        </p:txBody>
      </p:sp>
      <p:sp>
        <p:nvSpPr>
          <p:cNvPr id="9" name="Right Arrow 3">
            <a:extLst>
              <a:ext uri="{FF2B5EF4-FFF2-40B4-BE49-F238E27FC236}">
                <a16:creationId xmlns:a16="http://schemas.microsoft.com/office/drawing/2014/main" id="{3CBA3221-279A-49B7-B41E-7B4B90DAE399}"/>
              </a:ext>
            </a:extLst>
          </p:cNvPr>
          <p:cNvSpPr/>
          <p:nvPr/>
        </p:nvSpPr>
        <p:spPr>
          <a:xfrm>
            <a:off x="3361342" y="3274940"/>
            <a:ext cx="457200" cy="3503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EFF1E3-8F3C-4842-A09F-F59FE4737D81}"/>
              </a:ext>
            </a:extLst>
          </p:cNvPr>
          <p:cNvGrpSpPr/>
          <p:nvPr/>
        </p:nvGrpSpPr>
        <p:grpSpPr>
          <a:xfrm>
            <a:off x="4019172" y="2541995"/>
            <a:ext cx="3803169" cy="1816216"/>
            <a:chOff x="4019172" y="2618195"/>
            <a:chExt cx="3803169" cy="181621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044D206-3348-48DF-90F7-6E4B7458A3E4}"/>
                </a:ext>
              </a:extLst>
            </p:cNvPr>
            <p:cNvGrpSpPr/>
            <p:nvPr/>
          </p:nvGrpSpPr>
          <p:grpSpPr>
            <a:xfrm>
              <a:off x="4019172" y="3824811"/>
              <a:ext cx="3040673" cy="609600"/>
              <a:chOff x="4019172" y="3824811"/>
              <a:chExt cx="3040673" cy="609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1ED3DB-1546-4D60-817E-4588B6E98708}"/>
                  </a:ext>
                </a:extLst>
              </p:cNvPr>
              <p:cNvSpPr/>
              <p:nvPr/>
            </p:nvSpPr>
            <p:spPr bwMode="auto">
              <a:xfrm>
                <a:off x="6297845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E8D8DD-9665-4BB7-9383-879411527A88}"/>
                  </a:ext>
                </a:extLst>
              </p:cNvPr>
              <p:cNvSpPr/>
              <p:nvPr/>
            </p:nvSpPr>
            <p:spPr bwMode="auto">
              <a:xfrm>
                <a:off x="5531098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557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0551CA-6158-407F-B937-A907F12C5962}"/>
                  </a:ext>
                </a:extLst>
              </p:cNvPr>
              <p:cNvSpPr/>
              <p:nvPr/>
            </p:nvSpPr>
            <p:spPr bwMode="auto">
              <a:xfrm>
                <a:off x="4769098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60C54EF-0476-4EB5-A4EE-EB79631F88B3}"/>
                  </a:ext>
                </a:extLst>
              </p:cNvPr>
              <p:cNvSpPr/>
              <p:nvPr/>
            </p:nvSpPr>
            <p:spPr bwMode="auto">
              <a:xfrm>
                <a:off x="4019172" y="3824811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113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4825BA-8F6B-41A9-8BCC-1197134E01CC}"/>
                </a:ext>
              </a:extLst>
            </p:cNvPr>
            <p:cNvGrpSpPr/>
            <p:nvPr/>
          </p:nvGrpSpPr>
          <p:grpSpPr>
            <a:xfrm>
              <a:off x="4019172" y="3221503"/>
              <a:ext cx="3803169" cy="609600"/>
              <a:chOff x="5256212" y="5105398"/>
              <a:chExt cx="3803169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632821-A1E9-4674-AF13-A241AFBD75B2}"/>
                  </a:ext>
                </a:extLst>
              </p:cNvPr>
              <p:cNvSpPr/>
              <p:nvPr/>
            </p:nvSpPr>
            <p:spPr bwMode="auto">
              <a:xfrm>
                <a:off x="7533823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5C5056-4120-4FE4-B6D6-D3721190763D}"/>
                  </a:ext>
                </a:extLst>
              </p:cNvPr>
              <p:cNvSpPr/>
              <p:nvPr/>
            </p:nvSpPr>
            <p:spPr bwMode="auto">
              <a:xfrm>
                <a:off x="6768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55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127930-E997-47EB-BF36-33B20AA7B980}"/>
                  </a:ext>
                </a:extLst>
              </p:cNvPr>
              <p:cNvSpPr/>
              <p:nvPr/>
            </p:nvSpPr>
            <p:spPr bwMode="auto">
              <a:xfrm>
                <a:off x="6006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08EF81C-0664-4008-A9FA-C23EA92EE012}"/>
                  </a:ext>
                </a:extLst>
              </p:cNvPr>
              <p:cNvSpPr/>
              <p:nvPr/>
            </p:nvSpPr>
            <p:spPr bwMode="auto">
              <a:xfrm>
                <a:off x="5256212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790DA7-0125-410D-ABF2-F9869936CC70}"/>
                  </a:ext>
                </a:extLst>
              </p:cNvPr>
              <p:cNvSpPr/>
              <p:nvPr/>
            </p:nvSpPr>
            <p:spPr bwMode="auto">
              <a:xfrm>
                <a:off x="8297381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bg-BG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124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20AABA-FF69-4659-A7A9-ACC71B9B371E}"/>
                </a:ext>
              </a:extLst>
            </p:cNvPr>
            <p:cNvGrpSpPr/>
            <p:nvPr/>
          </p:nvGrpSpPr>
          <p:grpSpPr>
            <a:xfrm>
              <a:off x="4019172" y="2618195"/>
              <a:ext cx="1511926" cy="609600"/>
              <a:chOff x="5256212" y="5105398"/>
              <a:chExt cx="1511926" cy="6096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239A029-673A-4312-841B-63879B508A27}"/>
                  </a:ext>
                </a:extLst>
              </p:cNvPr>
              <p:cNvSpPr/>
              <p:nvPr/>
            </p:nvSpPr>
            <p:spPr bwMode="auto">
              <a:xfrm>
                <a:off x="6006138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66</a:t>
                </a:r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134A5F-E627-4D6C-9AF0-E8A576359E8C}"/>
                  </a:ext>
                </a:extLst>
              </p:cNvPr>
              <p:cNvSpPr/>
              <p:nvPr/>
            </p:nvSpPr>
            <p:spPr bwMode="auto">
              <a:xfrm>
                <a:off x="5256212" y="5105398"/>
                <a:ext cx="762000" cy="6096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int[] numbers 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{ 1, 4, 113, 55, 3, 1, 2, 66, 557, 124, 2 };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int[] sizes = new int[3];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foreach (var number in numbers)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remainder = Math.Abs(number % 3);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sizes[remainder]++;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int[][] matrix =  {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int[sizes[0]],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int[sizes[1]],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new int[sizes[2]]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Group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60612" y="1295400"/>
            <a:ext cx="746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 offsets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number in numbers)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remainder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Math.Abs(number % 3;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index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offsets[remainder];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matrix[remainder][index]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offsets[remainder]++;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row in matrix)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Console.WriteLine(string.Join(" ", row));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Group Numbers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AD586-6DED-411B-837A-4AB8EB9FD71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8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which prints </a:t>
            </a:r>
            <a:br>
              <a:rPr lang="en-GB" dirty="0"/>
            </a:br>
            <a:r>
              <a:rPr lang="en-GB" dirty="0"/>
              <a:t>on 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991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31242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156391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90" y="36499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27432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18501" y="37397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https://judge.softuni.bg/Contests/599/Multidimensional-Arrays-Lab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50" y="36781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872" y="34818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190250" y="37701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2559" y="1371600"/>
            <a:ext cx="8523705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https://judge.softuni.bg/Contests/599/Multidimensional-Arrays-Lab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57912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//element11 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2580</TotalTime>
  <Words>2950</Words>
  <Application>Microsoft Office PowerPoint</Application>
  <PresentationFormat>Custom</PresentationFormat>
  <Paragraphs>491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Group Numbers</vt:lpstr>
      <vt:lpstr>Solution: Group Numbers</vt:lpstr>
      <vt:lpstr>Solution: Group Numbers (2)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467</cp:revision>
  <dcterms:created xsi:type="dcterms:W3CDTF">2014-01-02T17:00:34Z</dcterms:created>
  <dcterms:modified xsi:type="dcterms:W3CDTF">2018-09-20T15:14:52Z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