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Musical Fingerboard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Mobile Pervasive Lab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Mangirish Wagle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Gourav Shenoy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Inspiration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40" descr=""/>
          <p:cNvPicPr/>
          <p:nvPr/>
        </p:nvPicPr>
        <p:blipFill>
          <a:blip r:embed="rId1"/>
          <a:stretch/>
        </p:blipFill>
        <p:spPr>
          <a:xfrm>
            <a:off x="457200" y="2055960"/>
            <a:ext cx="8777520" cy="32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Arduino Components 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Arduino Red Board (x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 Potentiometer (x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Flex Sensor (x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Photo Resistor (x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Piezo Buzzer (x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RGB LED (x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 Buttons (x 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Resistors 330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Ω (x 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Resistors 10K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Ω (x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Features Implemented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Touch fingerboard music play (5 notes of major scale)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Pitch Bend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Musical Scale 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Intelligent Dancing Light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364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Fritzing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504000" y="978840"/>
            <a:ext cx="9576000" cy="658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85264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38120" y="27612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LibreOffice/5.1.4.2$Linux_X86_64 LibreOffice_project/10m0$Build-2</Application>
  <Words>57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2016-11-07T00:36:22Z</dcterms:created>
  <dc:creator/>
  <dc:description/>
  <dc:language>en-US</dc:language>
  <cp:lastModifiedBy/>
  <dcterms:modified xsi:type="dcterms:W3CDTF">2016-11-07T11:01:16Z</dcterms:modified>
  <cp:revision>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