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9"/>
  </p:notesMasterIdLst>
  <p:sldIdLst>
    <p:sldId id="256" r:id="rId2"/>
    <p:sldId id="262" r:id="rId3"/>
    <p:sldId id="263" r:id="rId4"/>
    <p:sldId id="258" r:id="rId5"/>
    <p:sldId id="275" r:id="rId6"/>
    <p:sldId id="276" r:id="rId7"/>
    <p:sldId id="257" r:id="rId8"/>
    <p:sldId id="259" r:id="rId9"/>
    <p:sldId id="268" r:id="rId10"/>
    <p:sldId id="265" r:id="rId11"/>
    <p:sldId id="277" r:id="rId12"/>
    <p:sldId id="270" r:id="rId13"/>
    <p:sldId id="271" r:id="rId14"/>
    <p:sldId id="272" r:id="rId15"/>
    <p:sldId id="264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F10D1-532A-4250-A331-05F1A58ACD1D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A2AD2-4342-40B1-82EC-950953FFD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7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A2AD2-4342-40B1-82EC-950953FFDD7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A2AD2-4342-40B1-82EC-950953FFDD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9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16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0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50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47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6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64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2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51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1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58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1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8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5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69F838-27B6-4C90-8747-08FAC9A038EF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AD2A-DBCD-46E2-8645-B48A0B1B3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5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vagne0rlove9/HereQu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8005-7FD3-4264-8C43-473DFE120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97602"/>
            <a:ext cx="8825658" cy="3117257"/>
          </a:xfrm>
        </p:spPr>
        <p:txBody>
          <a:bodyPr/>
          <a:lstStyle/>
          <a:p>
            <a:r>
              <a:rPr lang="ru-RU" sz="8000" dirty="0"/>
              <a:t>🅶🅴🅾🆀🆄🅴🆂🆃</a:t>
            </a:r>
            <a:br>
              <a:rPr lang="en-US" sz="8000" dirty="0"/>
            </a:b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7B2D42-0389-4D63-8B6D-F6ADEA3EA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01769"/>
            <a:ext cx="8965588" cy="1537031"/>
          </a:xfrm>
        </p:spPr>
        <p:txBody>
          <a:bodyPr>
            <a:noAutofit/>
          </a:bodyPr>
          <a:lstStyle/>
          <a:p>
            <a:r>
              <a:rPr lang="ru-RU" dirty="0"/>
              <a:t>Команда </a:t>
            </a:r>
            <a:r>
              <a:rPr lang="iu-Cans-CA" b="1" dirty="0"/>
              <a:t>ᗰᗩ</a:t>
            </a:r>
            <a:r>
              <a:rPr lang="en-US" b="1" dirty="0"/>
              <a:t>Y</a:t>
            </a:r>
            <a:r>
              <a:rPr lang="iu-Cans-CA" b="1" dirty="0"/>
              <a:t>ᗪᗩ</a:t>
            </a:r>
            <a:r>
              <a:rPr lang="en-US" b="1" dirty="0"/>
              <a:t>Y</a:t>
            </a:r>
            <a:r>
              <a:rPr lang="ru-RU" b="1" dirty="0"/>
              <a:t>:</a:t>
            </a:r>
          </a:p>
          <a:p>
            <a:r>
              <a:rPr lang="ru-RU" dirty="0"/>
              <a:t>Зотов Владислав Дмитриевич</a:t>
            </a:r>
          </a:p>
          <a:p>
            <a:r>
              <a:rPr lang="ru-RU" dirty="0"/>
              <a:t>Рулева Виктория Олеговна</a:t>
            </a:r>
          </a:p>
          <a:p>
            <a:r>
              <a:rPr lang="ru-RU" dirty="0" err="1"/>
              <a:t>Поселенов</a:t>
            </a:r>
            <a:r>
              <a:rPr lang="ru-RU" dirty="0"/>
              <a:t> Кирилл Владимирович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FCE540-6FFC-4597-8B59-3761BEC4E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1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2B9C4-5DDA-414B-B1CB-90FC252E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Загадка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CA1025-9C57-4C75-B3C0-9FC5B527D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911" r="1141" b="-1"/>
          <a:stretch/>
        </p:blipFill>
        <p:spPr bwMode="auto">
          <a:xfrm>
            <a:off x="264573" y="1242222"/>
            <a:ext cx="10003377" cy="51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A8356F-7DFE-4BD5-AC40-0750BFFF4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6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2B9C4-5DDA-414B-B1CB-90FC252E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Загадка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E04E700-926B-4980-B594-784BF26D0A87}"/>
              </a:ext>
            </a:extLst>
          </p:cNvPr>
          <p:cNvSpPr txBox="1">
            <a:spLocks/>
          </p:cNvSpPr>
          <p:nvPr/>
        </p:nvSpPr>
        <p:spPr>
          <a:xfrm>
            <a:off x="9891916" y="1737838"/>
            <a:ext cx="2642820" cy="2683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 dirty="0"/>
              <a:t>Пользователю открывается  область</a:t>
            </a:r>
          </a:p>
          <a:p>
            <a:pPr marL="0" indent="0">
              <a:buFont typeface="Wingdings 3" charset="2"/>
              <a:buNone/>
            </a:pPr>
            <a:endParaRPr lang="ru-RU" sz="2400" dirty="0"/>
          </a:p>
          <a:p>
            <a:pPr marL="0" indent="0">
              <a:buFont typeface="Wingdings 3" charset="2"/>
              <a:buNone/>
            </a:pPr>
            <a:r>
              <a:rPr lang="ru-RU" sz="2400" dirty="0"/>
              <a:t>«Горячо – Холодно»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0B08728-0587-4144-84D2-034DBDF4C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" r="1755"/>
          <a:stretch/>
        </p:blipFill>
        <p:spPr bwMode="auto">
          <a:xfrm>
            <a:off x="200149" y="1216901"/>
            <a:ext cx="9642461" cy="457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AE0708-87B1-40D6-8255-B039A1F93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5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20F76B-0394-4647-8784-A24BBCD68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85"/>
          <a:stretch/>
        </p:blipFill>
        <p:spPr>
          <a:xfrm>
            <a:off x="3572680" y="309248"/>
            <a:ext cx="3078332" cy="6269318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83C2DBE-4C07-43CE-BD42-66BE0EE53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563" r="153"/>
          <a:stretch/>
        </p:blipFill>
        <p:spPr bwMode="auto">
          <a:xfrm>
            <a:off x="6970301" y="309248"/>
            <a:ext cx="3137399" cy="623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96AFF717-6421-487E-8CC6-BA8C0D5FA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" b="9542"/>
          <a:stretch/>
        </p:blipFill>
        <p:spPr bwMode="auto">
          <a:xfrm>
            <a:off x="303948" y="309248"/>
            <a:ext cx="2949443" cy="623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BD265C-941B-4AB2-8E62-283C4474F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4426-A9D1-49BE-801D-29A68ACC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КОМАНДНЫЕ</a:t>
            </a:r>
          </a:p>
        </p:txBody>
      </p:sp>
      <p:pic>
        <p:nvPicPr>
          <p:cNvPr id="12" name="Объект 4">
            <a:extLst>
              <a:ext uri="{FF2B5EF4-FFF2-40B4-BE49-F238E27FC236}">
                <a16:creationId xmlns:a16="http://schemas.microsoft.com/office/drawing/2014/main" id="{29DAED77-51BA-4DC3-96A9-64D2B44FE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7" y="2832234"/>
            <a:ext cx="7507626" cy="2172519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F9FB8083-4612-495E-8F4B-AC9DCF955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67" y="1917577"/>
            <a:ext cx="2494226" cy="2494226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D7493F-DD4E-49D7-84BC-3FF838AC1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6934" y="1853248"/>
            <a:ext cx="2494226" cy="24942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93626E-BCC9-4C44-B52B-E65E54991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7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D5360-0323-45E6-BF58-09941157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МАССОВЫЕ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5B1D186A-D601-43B9-B4A0-D49A8B0D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21" y="1005143"/>
            <a:ext cx="1712224" cy="15753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BD2AA-F9BC-4059-AD83-2A8BBC1F0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0417">
            <a:off x="6357849" y="2524207"/>
            <a:ext cx="2033652" cy="15593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87DD99-C24C-4C39-848F-5EF9221F0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4816">
            <a:off x="2604042" y="2498993"/>
            <a:ext cx="2033652" cy="15593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DEF400-2150-4EA1-93DF-E4DA159CD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170">
            <a:off x="5079175" y="2955921"/>
            <a:ext cx="2033652" cy="15593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312FC0-F101-4EC5-8F9D-C271E0541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2826">
            <a:off x="3673747" y="2884082"/>
            <a:ext cx="2033652" cy="15593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D574E1-6B0C-4D41-98A9-AC813CA87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66" y="4132463"/>
            <a:ext cx="1744579" cy="17445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51F16F-5A53-4CFC-A9A0-C52456BD2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70" y="4867828"/>
            <a:ext cx="1658695" cy="165869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4C6A97-B154-4BF9-B80D-012C24339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4739226"/>
            <a:ext cx="1712225" cy="17122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6163FFD-67B3-481E-AF1F-B2AA258B2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15" y="3790970"/>
            <a:ext cx="1712225" cy="17122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E0D306-5CA8-4DD2-84E3-ABF81F516F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AD3250-6654-4EC3-9743-60D3918B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895" y="4154859"/>
            <a:ext cx="3813293" cy="727968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Интернет/</a:t>
            </a:r>
            <a:r>
              <a:rPr lang="en-US" sz="2400" dirty="0"/>
              <a:t>Wi-Fi</a:t>
            </a:r>
            <a:endParaRPr lang="ru-RU" sz="2400" dirty="0"/>
          </a:p>
          <a:p>
            <a:r>
              <a:rPr lang="ru-RU" sz="2400" dirty="0"/>
              <a:t>Доступ к геолокации </a:t>
            </a:r>
            <a:endParaRPr lang="en-US" sz="24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4DBFB6-3637-4686-9DB4-7C36B38A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77" y="665803"/>
            <a:ext cx="3594401" cy="878911"/>
          </a:xfrm>
        </p:spPr>
        <p:txBody>
          <a:bodyPr/>
          <a:lstStyle/>
          <a:p>
            <a:r>
              <a:rPr lang="ru-RU" sz="4000" b="1" dirty="0"/>
              <a:t>Разработка</a:t>
            </a:r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CF1215CB-A4E7-43DE-9339-1C79BD6EA15A}"/>
              </a:ext>
            </a:extLst>
          </p:cNvPr>
          <p:cNvSpPr txBox="1">
            <a:spLocks/>
          </p:cNvSpPr>
          <p:nvPr/>
        </p:nvSpPr>
        <p:spPr>
          <a:xfrm>
            <a:off x="5874005" y="3240524"/>
            <a:ext cx="4692149" cy="878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b="1" dirty="0"/>
              <a:t>БД</a:t>
            </a:r>
            <a:endParaRPr lang="ru-RU" b="1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468B921-11F2-4BDC-BA66-447FCFC662F3}"/>
              </a:ext>
            </a:extLst>
          </p:cNvPr>
          <p:cNvSpPr txBox="1">
            <a:spLocks/>
          </p:cNvSpPr>
          <p:nvPr/>
        </p:nvSpPr>
        <p:spPr>
          <a:xfrm>
            <a:off x="6436827" y="4119436"/>
            <a:ext cx="4065675" cy="727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FireBase</a:t>
            </a:r>
          </a:p>
          <a:p>
            <a:pPr marL="0" indent="0">
              <a:buFont typeface="Wingdings 3" charset="2"/>
              <a:buNone/>
            </a:pPr>
            <a:endParaRPr lang="ru-RU" sz="2400" dirty="0"/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80FE510D-4B38-4B7D-A4A2-BA494DC76ABE}"/>
              </a:ext>
            </a:extLst>
          </p:cNvPr>
          <p:cNvSpPr txBox="1">
            <a:spLocks/>
          </p:cNvSpPr>
          <p:nvPr/>
        </p:nvSpPr>
        <p:spPr>
          <a:xfrm>
            <a:off x="5874005" y="665781"/>
            <a:ext cx="3659548" cy="878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b="1" dirty="0"/>
              <a:t>Фронт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FB2F4A0C-277B-4D66-BC5F-C2718980A009}"/>
              </a:ext>
            </a:extLst>
          </p:cNvPr>
          <p:cNvSpPr txBox="1">
            <a:spLocks/>
          </p:cNvSpPr>
          <p:nvPr/>
        </p:nvSpPr>
        <p:spPr>
          <a:xfrm>
            <a:off x="6436827" y="1553482"/>
            <a:ext cx="4346278" cy="1340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HTML, CSS, JS</a:t>
            </a:r>
            <a:endParaRPr lang="ru-RU" sz="2400" dirty="0"/>
          </a:p>
          <a:p>
            <a:r>
              <a:rPr lang="en-US" sz="2400" dirty="0"/>
              <a:t>ReactJS</a:t>
            </a:r>
            <a:endParaRPr lang="ru-RU" sz="2400" dirty="0"/>
          </a:p>
          <a:p>
            <a:r>
              <a:rPr lang="en-US" sz="2400" dirty="0"/>
              <a:t>HERE (Documentation)</a:t>
            </a:r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FF92F466-6FE3-445D-B597-0B451D4621D5}"/>
              </a:ext>
            </a:extLst>
          </p:cNvPr>
          <p:cNvSpPr txBox="1">
            <a:spLocks/>
          </p:cNvSpPr>
          <p:nvPr/>
        </p:nvSpPr>
        <p:spPr>
          <a:xfrm>
            <a:off x="923277" y="3240525"/>
            <a:ext cx="3594401" cy="878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b="1" dirty="0"/>
              <a:t>Требования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AA89214-AF16-49C1-A1A4-38BCF4AD7644}"/>
              </a:ext>
            </a:extLst>
          </p:cNvPr>
          <p:cNvSpPr txBox="1">
            <a:spLocks/>
          </p:cNvSpPr>
          <p:nvPr/>
        </p:nvSpPr>
        <p:spPr>
          <a:xfrm>
            <a:off x="1408895" y="1544715"/>
            <a:ext cx="3735257" cy="727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/>
              <a:t>Кроссплатформеный веб-сайт</a:t>
            </a:r>
            <a:endParaRPr lang="en-US" sz="24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207B242-AF13-4CE0-A0CF-E99B27B85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6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225CA-8928-44F9-B2CB-7536F555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БУДУЩИЕ ФИЧИ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EB349-EE03-4DC3-9599-F64FCF82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57780"/>
            <a:ext cx="8946541" cy="4490620"/>
          </a:xfrm>
        </p:spPr>
        <p:txBody>
          <a:bodyPr/>
          <a:lstStyle/>
          <a:p>
            <a:r>
              <a:rPr lang="ru-RU" sz="2400" dirty="0"/>
              <a:t>Авторизация пользователей</a:t>
            </a:r>
          </a:p>
          <a:p>
            <a:r>
              <a:rPr lang="ru-RU" sz="2400" dirty="0"/>
              <a:t>Возможность создания групп для прохождения командных квестов</a:t>
            </a:r>
          </a:p>
          <a:p>
            <a:r>
              <a:rPr lang="ru-RU" sz="2400" dirty="0"/>
              <a:t>Получение достижений </a:t>
            </a:r>
          </a:p>
          <a:p>
            <a:r>
              <a:rPr lang="ru-RU" sz="2400" dirty="0"/>
              <a:t>Оповещение пользователей о массовых квестах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E9EEDA-5D3D-4483-9241-367D212D7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8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2B9C4-5DDA-414B-B1CB-90FC252E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ССЫЛКА НА РЕПОЗИТОРИЙ: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5159145-930B-4570-BC7A-0193161D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679" y="2641030"/>
            <a:ext cx="9833977" cy="1400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https://github.com/vagne0rlove9/HereQuest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6F249D-B7B7-4BD2-879B-85D8E730F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609A-D347-4712-9227-E36C8B87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КАКИЕ ПРОБЛЕМЫ МЫ РЕШАЛИ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E3E4-D4A8-4E49-AA93-FE06F5DC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4716"/>
            <a:ext cx="8946541" cy="4341179"/>
          </a:xfrm>
        </p:spPr>
        <p:txBody>
          <a:bodyPr>
            <a:normAutofit/>
          </a:bodyPr>
          <a:lstStyle/>
          <a:p>
            <a:r>
              <a:rPr lang="ru-RU" sz="2400" dirty="0"/>
              <a:t>Незнание города и местности</a:t>
            </a:r>
          </a:p>
          <a:p>
            <a:endParaRPr lang="ru-RU" sz="2400" dirty="0"/>
          </a:p>
          <a:p>
            <a:r>
              <a:rPr lang="ru-RU" sz="2400" dirty="0"/>
              <a:t>Возможность: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/>
              <a:t>Увидеть достопримечательности в интерактивном формате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/>
              <a:t>Полезно провести свой досуг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/>
              <a:t>Познакомиться и пообщаться с другими людьми, включая иностранцев</a:t>
            </a:r>
          </a:p>
          <a:p>
            <a:pPr marL="457200" lvl="1" indent="0">
              <a:buNone/>
            </a:pPr>
            <a:endParaRPr lang="ru-RU" sz="2000" dirty="0"/>
          </a:p>
          <a:p>
            <a:endParaRPr lang="ru-RU" sz="2800" dirty="0"/>
          </a:p>
          <a:p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EE9C5A-53D9-45EC-94D1-1C91E540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6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13E96-E70D-4401-B32D-4E7E4B0F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D0B8A-5E0A-4D36-B49D-1DB674DD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789930"/>
            <a:ext cx="3186082" cy="4458470"/>
          </a:xfrm>
        </p:spPr>
        <p:txBody>
          <a:bodyPr>
            <a:normAutofit/>
          </a:bodyPr>
          <a:lstStyle/>
          <a:p>
            <a:r>
              <a:rPr lang="ru-RU" sz="2400" dirty="0"/>
              <a:t>Приезжие</a:t>
            </a:r>
          </a:p>
          <a:p>
            <a:r>
              <a:rPr lang="ru-RU" sz="2400" dirty="0"/>
              <a:t>Туристы</a:t>
            </a:r>
          </a:p>
          <a:p>
            <a:r>
              <a:rPr lang="ru-RU" sz="2400" dirty="0"/>
              <a:t>Жители</a:t>
            </a:r>
          </a:p>
          <a:p>
            <a:pPr marL="0" indent="0">
              <a:buNone/>
            </a:pPr>
            <a:r>
              <a:rPr lang="ru-RU" sz="2400" dirty="0"/>
              <a:t>                  </a:t>
            </a:r>
          </a:p>
          <a:p>
            <a:r>
              <a:rPr lang="ru-RU" sz="2400" dirty="0"/>
              <a:t>Команды</a:t>
            </a:r>
          </a:p>
          <a:p>
            <a:r>
              <a:rPr lang="ru-RU" sz="2400" dirty="0"/>
              <a:t>Иностранцы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987D33-0204-455E-80DB-F92F7490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94" y="1789929"/>
            <a:ext cx="1212543" cy="15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4DD7FEF-53B9-452C-BAEB-9B22B8AC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96" y="3691951"/>
            <a:ext cx="1212543" cy="12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9A6DC00-136B-4E1A-8927-95EF5ECCA4AE}"/>
              </a:ext>
            </a:extLst>
          </p:cNvPr>
          <p:cNvSpPr txBox="1">
            <a:spLocks/>
          </p:cNvSpPr>
          <p:nvPr/>
        </p:nvSpPr>
        <p:spPr>
          <a:xfrm>
            <a:off x="4579635" y="2010131"/>
            <a:ext cx="3186082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 dirty="0"/>
              <a:t>Познакомиться с местностью    </a:t>
            </a:r>
          </a:p>
          <a:p>
            <a:pPr marL="0" indent="0">
              <a:buFont typeface="Wingdings 3" charset="2"/>
              <a:buNone/>
            </a:pPr>
            <a:endParaRPr lang="ru-RU" sz="2400" dirty="0"/>
          </a:p>
          <a:p>
            <a:pPr marL="0" indent="0">
              <a:buFont typeface="Wingdings 3" charset="2"/>
              <a:buNone/>
            </a:pPr>
            <a:endParaRPr lang="ru-RU" sz="2400" dirty="0"/>
          </a:p>
          <a:p>
            <a:pPr marL="0" indent="0">
              <a:buFont typeface="Wingdings 3" charset="2"/>
              <a:buNone/>
            </a:pPr>
            <a:r>
              <a:rPr lang="ru-RU" sz="2400" dirty="0"/>
              <a:t>Пообщаться и найти новых друзей              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822C67-4C10-4BC1-866B-A909DB37C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9A5BD-6356-4D88-B173-4C7B924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0819"/>
            <a:ext cx="9404723" cy="1622429"/>
          </a:xfrm>
        </p:spPr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80EECA-9FA3-46AC-95C0-C87D8C97E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170" r="1422" b="1"/>
          <a:stretch/>
        </p:blipFill>
        <p:spPr bwMode="auto">
          <a:xfrm>
            <a:off x="200025" y="933450"/>
            <a:ext cx="10164600" cy="557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B2CAF1-F728-4E5D-9BAC-80E1FC0A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6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9A5BD-6356-4D88-B173-4C7B924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0819"/>
            <a:ext cx="9404723" cy="1622429"/>
          </a:xfrm>
        </p:spPr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97978C-4C4B-4477-AE65-3C2B3697E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" r="3732"/>
          <a:stretch/>
        </p:blipFill>
        <p:spPr>
          <a:xfrm>
            <a:off x="228600" y="1019175"/>
            <a:ext cx="10024872" cy="5264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F31427-4B21-4A01-9CD9-9C0C7D8D0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9A5BD-6356-4D88-B173-4C7B924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0819"/>
            <a:ext cx="9404723" cy="1622429"/>
          </a:xfrm>
        </p:spPr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B07EE3E-B48E-45FE-A085-0AB64D43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9" y="945938"/>
            <a:ext cx="9874774" cy="58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F9E580-220B-4700-BB67-A968B463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4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225CA-8928-44F9-B2CB-7536F555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ВАРИАНТЫ КВЕСТОВ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EB349-EE03-4DC3-9599-F64FCF82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57780"/>
            <a:ext cx="8946541" cy="4490620"/>
          </a:xfrm>
        </p:spPr>
        <p:txBody>
          <a:bodyPr>
            <a:normAutofit/>
          </a:bodyPr>
          <a:lstStyle/>
          <a:p>
            <a:r>
              <a:rPr lang="ru-RU" sz="2400" dirty="0"/>
              <a:t>Популярные </a:t>
            </a:r>
            <a:r>
              <a:rPr lang="en-US" sz="2400" dirty="0"/>
              <a:t>   </a:t>
            </a:r>
            <a:r>
              <a:rPr lang="ru-RU" sz="2400" dirty="0">
                <a:solidFill>
                  <a:srgbClr val="FFC000"/>
                </a:solidFill>
              </a:rPr>
              <a:t>𝙍𝙖𝙩𝙞𝙣𝙜</a:t>
            </a:r>
            <a:endParaRPr lang="en-US" sz="2400" dirty="0">
              <a:solidFill>
                <a:srgbClr val="FFC000"/>
              </a:solidFill>
            </a:endParaRPr>
          </a:p>
          <a:p>
            <a:endParaRPr lang="en-US" sz="1400" dirty="0">
              <a:solidFill>
                <a:srgbClr val="FFC000"/>
              </a:solidFill>
            </a:endParaRPr>
          </a:p>
          <a:p>
            <a:r>
              <a:rPr lang="ru-RU" sz="2400" dirty="0"/>
              <a:t>Знакомство с городом</a:t>
            </a:r>
            <a:r>
              <a:rPr lang="en-US" sz="2400" dirty="0"/>
              <a:t>    </a:t>
            </a:r>
            <a:r>
              <a:rPr lang="en-US" sz="2400" dirty="0">
                <a:solidFill>
                  <a:srgbClr val="92D050"/>
                </a:solidFill>
              </a:rPr>
              <a:t>𝘿𝙊𝙉𝙀! </a:t>
            </a:r>
          </a:p>
          <a:p>
            <a:r>
              <a:rPr lang="ru-RU" sz="2400" dirty="0"/>
              <a:t>Тематические    </a:t>
            </a:r>
            <a:r>
              <a:rPr lang="en-US" sz="2400" dirty="0">
                <a:solidFill>
                  <a:srgbClr val="92D050"/>
                </a:solidFill>
              </a:rPr>
              <a:t>𝘿𝙊𝙉𝙀! </a:t>
            </a:r>
            <a:endParaRPr lang="ru-RU" sz="2400" dirty="0"/>
          </a:p>
          <a:p>
            <a:r>
              <a:rPr lang="ru-RU" sz="2400" dirty="0"/>
              <a:t>Загадка</a:t>
            </a:r>
            <a:r>
              <a:rPr lang="en-US" sz="2400" dirty="0"/>
              <a:t>    </a:t>
            </a:r>
            <a:r>
              <a:rPr lang="en-US" sz="2400" dirty="0">
                <a:solidFill>
                  <a:srgbClr val="92D050"/>
                </a:solidFill>
              </a:rPr>
              <a:t>𝘿𝙊𝙉𝙀! 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ru-RU" sz="2400" dirty="0"/>
              <a:t>Командные</a:t>
            </a:r>
            <a:r>
              <a:rPr lang="en-US" sz="2400" dirty="0"/>
              <a:t>     </a:t>
            </a:r>
            <a:r>
              <a:rPr lang="en-US" sz="2400" dirty="0">
                <a:solidFill>
                  <a:srgbClr val="00B0F0"/>
                </a:solidFill>
              </a:rPr>
              <a:t>𝙄𝙣 𝙥𝙧𝙤𝙜𝙧𝙚𝙨𝙨</a:t>
            </a:r>
            <a:endParaRPr lang="ru-RU" sz="2400" dirty="0">
              <a:solidFill>
                <a:srgbClr val="00B0F0"/>
              </a:solidFill>
            </a:endParaRPr>
          </a:p>
          <a:p>
            <a:r>
              <a:rPr lang="ru-RU" sz="2400" dirty="0"/>
              <a:t>Массовые</a:t>
            </a:r>
            <a:r>
              <a:rPr lang="ru-RU" sz="24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rgbClr val="00B0F0"/>
                </a:solidFill>
              </a:rPr>
              <a:t>𝙄𝙣 𝙥𝙧𝙤𝙜𝙧𝙚𝙨𝙨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/>
              <a:t>Интернациональные    </a:t>
            </a:r>
            <a:r>
              <a:rPr lang="en-US" sz="2400" dirty="0">
                <a:solidFill>
                  <a:srgbClr val="00B0F0"/>
                </a:solidFill>
              </a:rPr>
              <a:t>𝙄𝙣 𝙥𝙧𝙤𝙜𝙧𝙚𝙨𝙨</a:t>
            </a:r>
            <a:endParaRPr lang="ru-RU" sz="2400" dirty="0">
              <a:solidFill>
                <a:srgbClr val="00B0F0"/>
              </a:solidFill>
            </a:endParaRP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FBFF8D-2856-401B-9E9D-43FBACCD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1A26A-FBBB-43DC-A626-2D2650C4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399451"/>
            <a:ext cx="9660864" cy="1296183"/>
          </a:xfrm>
        </p:spPr>
        <p:txBody>
          <a:bodyPr/>
          <a:lstStyle/>
          <a:p>
            <a:r>
              <a:rPr lang="ru-RU" b="1" dirty="0"/>
              <a:t>Знакомство с городом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F30AD09-660A-48C1-8221-4AC24992D92D}"/>
              </a:ext>
            </a:extLst>
          </p:cNvPr>
          <p:cNvSpPr txBox="1">
            <a:spLocks/>
          </p:cNvSpPr>
          <p:nvPr/>
        </p:nvSpPr>
        <p:spPr>
          <a:xfrm>
            <a:off x="646112" y="1136342"/>
            <a:ext cx="10495364" cy="85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ru-RU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15191C-E19C-4117-B1C2-1E0A5D116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933" r="1065"/>
          <a:stretch/>
        </p:blipFill>
        <p:spPr bwMode="auto">
          <a:xfrm>
            <a:off x="212723" y="1209674"/>
            <a:ext cx="10094253" cy="49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CE5912-3957-42ED-8C77-CD4D01BF6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4F30AD09-660A-48C1-8221-4AC24992D92D}"/>
              </a:ext>
            </a:extLst>
          </p:cNvPr>
          <p:cNvSpPr txBox="1">
            <a:spLocks/>
          </p:cNvSpPr>
          <p:nvPr/>
        </p:nvSpPr>
        <p:spPr>
          <a:xfrm>
            <a:off x="9871951" y="1695634"/>
            <a:ext cx="2450331" cy="3373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2400" dirty="0"/>
              <a:t>С каждой меткой на карте связан вопрос</a:t>
            </a:r>
          </a:p>
          <a:p>
            <a:pPr marL="0" indent="0">
              <a:buFont typeface="Wingdings 3" charset="2"/>
              <a:buNone/>
            </a:pPr>
            <a:r>
              <a:rPr lang="ru-RU" sz="2400" dirty="0"/>
              <a:t>Метки открываются поочередно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5BEB08D-5A16-4A76-8870-35F857180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" r="1190" b="-172"/>
          <a:stretch/>
        </p:blipFill>
        <p:spPr bwMode="auto">
          <a:xfrm>
            <a:off x="223068" y="1181100"/>
            <a:ext cx="9564110" cy="52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FAEE58A-64CA-4DAA-9785-42F11B40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399451"/>
            <a:ext cx="9660864" cy="1296183"/>
          </a:xfrm>
        </p:spPr>
        <p:txBody>
          <a:bodyPr/>
          <a:lstStyle/>
          <a:p>
            <a:r>
              <a:rPr lang="ru-RU" b="1" dirty="0"/>
              <a:t>Знакомство с городом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670211-BC86-4A08-A037-3EA4CB358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07" y="59431"/>
            <a:ext cx="3638094" cy="1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176</Words>
  <Application>Microsoft Office PowerPoint</Application>
  <PresentationFormat>Широкоэкранный</PresentationFormat>
  <Paragraphs>68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Euphemia</vt:lpstr>
      <vt:lpstr>Wingdings 3</vt:lpstr>
      <vt:lpstr>Ион</vt:lpstr>
      <vt:lpstr>🅶🅴🅾🆀🆄🅴🆂🆃 </vt:lpstr>
      <vt:lpstr>КАКИЕ ПРОБЛЕМЫ МЫ РЕШАЛИ</vt:lpstr>
      <vt:lpstr>ЦЕЛЕВАЯ АУДИТОРИЯ</vt:lpstr>
      <vt:lpstr>ГЛАВНАЯ СТРАНИЦА</vt:lpstr>
      <vt:lpstr>ГЛАВНАЯ СТРАНИЦА</vt:lpstr>
      <vt:lpstr>ГЛАВНАЯ СТРАНИЦА</vt:lpstr>
      <vt:lpstr>ВАРИАНТЫ КВЕСТОВ</vt:lpstr>
      <vt:lpstr>Знакомство с городом</vt:lpstr>
      <vt:lpstr>Знакомство с городом</vt:lpstr>
      <vt:lpstr>Загадка</vt:lpstr>
      <vt:lpstr>Загадка</vt:lpstr>
      <vt:lpstr>Презентация PowerPoint</vt:lpstr>
      <vt:lpstr>КОМАНДНЫЕ</vt:lpstr>
      <vt:lpstr>МАССОВЫЕ </vt:lpstr>
      <vt:lpstr>Разработка</vt:lpstr>
      <vt:lpstr>БУДУЩИЕ ФИЧИ</vt:lpstr>
      <vt:lpstr>ССЫЛКА НА РЕПОЗИТОРИЙ: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Рулева</dc:creator>
  <cp:lastModifiedBy>Виктория Рулева</cp:lastModifiedBy>
  <cp:revision>28</cp:revision>
  <dcterms:created xsi:type="dcterms:W3CDTF">2020-10-11T08:44:17Z</dcterms:created>
  <dcterms:modified xsi:type="dcterms:W3CDTF">2020-10-11T13:49:15Z</dcterms:modified>
</cp:coreProperties>
</file>