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70" r:id="rId5"/>
    <p:sldId id="266" r:id="rId6"/>
    <p:sldId id="268" r:id="rId7"/>
    <p:sldId id="259" r:id="rId8"/>
    <p:sldId id="269" r:id="rId9"/>
    <p:sldId id="262" r:id="rId10"/>
    <p:sldId id="267" r:id="rId11"/>
    <p:sldId id="258" r:id="rId12"/>
    <p:sldId id="263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21FAE-A726-4760-9B22-F0AE665D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0963D2-B6F3-4E00-A0C0-C51ED2260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46EC9-EA50-43CA-9332-A2F9F52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BA256-A966-48BC-9E77-83A89F6C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504B5-EC43-4CCA-82D3-5E77E039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5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4002-A334-4655-9F10-6DA96A8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CDAC0C-6CB5-4812-B9E4-AFECB3CC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89209-6AB9-4F0C-9A80-57F0BE36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59CEF-961D-4F9A-BD04-5761CE4F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A5C8D-8F4B-4A8C-8F62-45F58B07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3D0479-25C7-4486-9B62-6565FCAAE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55440F-D9F7-417C-B1C3-DEED1A25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56F82-54B1-468A-8B22-F811120E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A048-4C7E-41B2-B886-7607F8C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66B86-B289-45D2-AC64-CA6F58AA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6A769-9C73-42E0-86F0-9A3DFA9F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B0BD2-9715-4460-A3B7-DB0A6D2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1EAAB-E0C2-427E-8E6A-E430DD60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59DC8-D774-45E3-82C6-5393BEB5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7AA81-47EE-45DB-9F54-3DE89246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2AE59-0548-4A40-9454-5D707B4D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F24FB-F0F0-4039-98E7-7BFF6C7C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693D7-1FF1-4AD7-AB79-FB997CC6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959E7-D4A2-42EC-A10F-67B8D13F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679E0-55E4-4D97-BE7A-3D5173E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6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EBBB-5FD8-4311-B6F3-56632FBF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FD89-CB47-4FC5-8FA0-6EB5E7353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4FA48-4DB9-400E-8FA5-93E2B94C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16BAB7-4789-4F98-BCE0-3394DCBE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BE1382-9712-4184-843A-3BF50818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6A8DE-F0BB-4203-BBFF-6B888544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F3D5C-560C-49FB-90D8-82125232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48EE5E-54C9-4E48-A37A-A0872BC0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6240D7-0ECE-4300-8E8A-08BE0056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74477F-27CB-4125-9950-42A42E0B8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0F1C2C-3EE6-4660-B6D3-8BA4225A6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71FAD8-2B98-496A-BBC3-107F00D3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92190E-9640-4910-A40D-DFAC7C1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5AF15E-BCBE-47AE-8551-578A45C6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C7B6D-2CD3-40AD-888D-F3839987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BF9ED7-678E-41F1-B6C3-61FEC7E6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CBFBD-6210-4D00-992E-B223E796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08ACF3-78A3-4D43-859C-104C4AEE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1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BF7D1F-600A-4945-85D2-C4F1EFFA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693D4A-A9FD-4634-9819-27AD4CE7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B5BB1-74E3-4882-BAC6-78C883BE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9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FE49-F53E-4C69-9BCB-B77EBF60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660B2-3E76-4EA3-9DE8-E0333BC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D72D5A-B73C-4BFC-9F70-AC30DFFEB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87AAC-E7C1-48F2-B920-4A92565C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00020-6A93-4B5C-A7B0-B96F461C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FBAFC9-F49A-4A1E-AEE2-1ECA42C3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ADDA-D539-4785-9E41-79849BC7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F2F005-6F8D-4B9F-BA69-F9CACDA31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27959-7446-4357-9C34-D812E6C5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8B1611-91DE-4859-9EDE-6D36399D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68DC0-F02A-4A2F-A2A9-98126305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13778F-D257-49D8-89DE-8B238FA7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05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80C4CF-836F-4706-85CF-F6F96591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EF6788-CAA4-4D0D-8926-A24CB835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1C9FFB-BE9D-47F3-BD7C-D76BE15C0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44E1-BD24-49F8-9D41-2E1A0AC8A3D5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03F27-6B9C-4117-8BF7-86AEED175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8FB66-DA8C-4D4A-AB68-BA5FB5646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D188-F628-48F8-A41B-481D36F93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esp.org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esp.org.b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colavirtualdemusica.com.b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mesp.org.b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esp.org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usica.ufrj.br/graduacao/regimento-da-escol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mesp.org.b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scolademusicatsmusic.com.b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colavirtualdemusica.com.b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mt.com.br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colavirtualdemusica.com.b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A60A91-C18B-4D37-B588-A1F7AC8B2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3" t="18228" r="12562" b="15274"/>
          <a:stretch/>
        </p:blipFill>
        <p:spPr>
          <a:xfrm>
            <a:off x="196230" y="994885"/>
            <a:ext cx="11407698" cy="55973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DFC096-B8BE-46C3-BBDB-541085DAD7F9}"/>
              </a:ext>
            </a:extLst>
          </p:cNvPr>
          <p:cNvSpPr txBox="1"/>
          <p:nvPr/>
        </p:nvSpPr>
        <p:spPr>
          <a:xfrm>
            <a:off x="1488559" y="93439"/>
            <a:ext cx="98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Apresentação da Escola – Atividades/Divulgação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08233A-67A2-4694-97ED-937B1D64DDEF}"/>
              </a:ext>
            </a:extLst>
          </p:cNvPr>
          <p:cNvSpPr txBox="1"/>
          <p:nvPr/>
        </p:nvSpPr>
        <p:spPr>
          <a:xfrm>
            <a:off x="3206095" y="739770"/>
            <a:ext cx="62210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</a:t>
            </a:r>
          </a:p>
          <a:p>
            <a:r>
              <a:rPr lang="pt-BR" dirty="0">
                <a:hlinkClick r:id="rId3"/>
              </a:rPr>
              <a:t>EMESP Tom Jobim | Escola de Música do Estado de São Paulo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9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E611AD-A777-41BC-940A-A679D7DA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786963"/>
            <a:ext cx="10915650" cy="421005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F7FCB50-D1FE-4459-9820-B3FCD3682CFE}"/>
              </a:ext>
            </a:extLst>
          </p:cNvPr>
          <p:cNvSpPr/>
          <p:nvPr/>
        </p:nvSpPr>
        <p:spPr>
          <a:xfrm>
            <a:off x="6690168" y="2430684"/>
            <a:ext cx="5278056" cy="2828527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751E1E-7672-447F-941C-D0A6D85C9FBD}"/>
              </a:ext>
            </a:extLst>
          </p:cNvPr>
          <p:cNvSpPr txBox="1"/>
          <p:nvPr/>
        </p:nvSpPr>
        <p:spPr>
          <a:xfrm>
            <a:off x="3533553" y="1216231"/>
            <a:ext cx="512489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de Efeito Carrossel com imagem e texto</a:t>
            </a:r>
          </a:p>
          <a:p>
            <a:r>
              <a:rPr lang="pt-BR" dirty="0">
                <a:hlinkClick r:id="rId3"/>
              </a:rPr>
              <a:t>EMESP Tom Jobim | Escola de Música do Estado de São Paulo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17EA6B-C3E3-4C64-8F13-5EBB92309B89}"/>
              </a:ext>
            </a:extLst>
          </p:cNvPr>
          <p:cNvSpPr txBox="1"/>
          <p:nvPr/>
        </p:nvSpPr>
        <p:spPr>
          <a:xfrm>
            <a:off x="2231652" y="478465"/>
            <a:ext cx="70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Apresentação da Escola - Atividades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A191A4B-F043-4E55-9C6B-ECF3A40BA1D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2139561"/>
            <a:ext cx="1230775" cy="85655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1560988-B5DD-4449-B847-DCAA62D2055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37276" y="2139561"/>
            <a:ext cx="1558724" cy="127711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6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00BB1BC-5A5D-481A-B659-82204A93DB93}"/>
              </a:ext>
            </a:extLst>
          </p:cNvPr>
          <p:cNvSpPr txBox="1"/>
          <p:nvPr/>
        </p:nvSpPr>
        <p:spPr>
          <a:xfrm>
            <a:off x="3760691" y="478465"/>
            <a:ext cx="399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Inscrições / Contato</a:t>
            </a:r>
          </a:p>
          <a:p>
            <a:pPr algn="ctr"/>
            <a:endParaRPr lang="pt-BR" sz="3600" b="1" dirty="0">
              <a:solidFill>
                <a:srgbClr val="FF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D549D3-8B53-4CB0-BAD8-86CA4540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93" y="1262062"/>
            <a:ext cx="5448300" cy="433387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6C3D55A-8027-441A-85BF-CAFD826264AC}"/>
              </a:ext>
            </a:extLst>
          </p:cNvPr>
          <p:cNvCxnSpPr>
            <a:cxnSpLocks/>
          </p:cNvCxnSpPr>
          <p:nvPr/>
        </p:nvCxnSpPr>
        <p:spPr>
          <a:xfrm flipH="1">
            <a:off x="3965944" y="1078629"/>
            <a:ext cx="1031358" cy="135622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85A7EEE-FBA1-4809-9350-EEDDBF0DF4F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582156" y="1078629"/>
            <a:ext cx="971043" cy="381320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A9738A0-374E-4A19-BAC9-78BD03394168}"/>
              </a:ext>
            </a:extLst>
          </p:cNvPr>
          <p:cNvSpPr/>
          <p:nvPr/>
        </p:nvSpPr>
        <p:spPr>
          <a:xfrm>
            <a:off x="3760691" y="4891833"/>
            <a:ext cx="3642930" cy="732888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81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FE9FEB-81F6-420C-913B-2A94502D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81012"/>
            <a:ext cx="11934825" cy="58959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C0424D-E9C3-48F9-8A75-31EDB55DFA91}"/>
              </a:ext>
            </a:extLst>
          </p:cNvPr>
          <p:cNvSpPr txBox="1"/>
          <p:nvPr/>
        </p:nvSpPr>
        <p:spPr>
          <a:xfrm>
            <a:off x="2231652" y="478465"/>
            <a:ext cx="70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Apresentação da Escola - Atividades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FCAD85E-233C-4330-98BF-365E3D88005D}"/>
              </a:ext>
            </a:extLst>
          </p:cNvPr>
          <p:cNvSpPr/>
          <p:nvPr/>
        </p:nvSpPr>
        <p:spPr>
          <a:xfrm>
            <a:off x="10781414" y="3102015"/>
            <a:ext cx="1186809" cy="1250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3DA8EF-2785-42C0-8E6C-A80C3530DCE1}"/>
              </a:ext>
            </a:extLst>
          </p:cNvPr>
          <p:cNvSpPr txBox="1"/>
          <p:nvPr/>
        </p:nvSpPr>
        <p:spPr>
          <a:xfrm>
            <a:off x="3413051" y="1107436"/>
            <a:ext cx="51248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de Efeito Carrossel</a:t>
            </a:r>
          </a:p>
          <a:p>
            <a:r>
              <a:rPr lang="pt-BR" dirty="0">
                <a:hlinkClick r:id="rId3"/>
              </a:rPr>
              <a:t>Escola Virtual de Música - EVM Escola de Musica Online (escolavirtualdemusica.com.br)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2635D03-2AE1-4A6A-AF5F-B69AEC80AFF4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>
            <a:off x="5975498" y="2030766"/>
            <a:ext cx="4805916" cy="16962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6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3D5739-5079-4C6C-A07E-ACAB4D80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8" t="31561" r="27088" b="26245"/>
          <a:stretch/>
        </p:blipFill>
        <p:spPr>
          <a:xfrm>
            <a:off x="1991142" y="1258344"/>
            <a:ext cx="7535119" cy="28936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0BB1BC-5A5D-481A-B659-82204A93DB93}"/>
              </a:ext>
            </a:extLst>
          </p:cNvPr>
          <p:cNvSpPr txBox="1"/>
          <p:nvPr/>
        </p:nvSpPr>
        <p:spPr>
          <a:xfrm>
            <a:off x="4789943" y="478465"/>
            <a:ext cx="1937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0434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4DFC096-B8BE-46C3-BBDB-541085DAD7F9}"/>
              </a:ext>
            </a:extLst>
          </p:cNvPr>
          <p:cNvSpPr txBox="1"/>
          <p:nvPr/>
        </p:nvSpPr>
        <p:spPr>
          <a:xfrm>
            <a:off x="1488559" y="93439"/>
            <a:ext cx="98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Apresentação da Escola – Atividades/Divulgação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08233A-67A2-4694-97ED-937B1D64DDEF}"/>
              </a:ext>
            </a:extLst>
          </p:cNvPr>
          <p:cNvSpPr txBox="1"/>
          <p:nvPr/>
        </p:nvSpPr>
        <p:spPr>
          <a:xfrm>
            <a:off x="3206095" y="739770"/>
            <a:ext cx="62210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</a:t>
            </a:r>
          </a:p>
          <a:p>
            <a:r>
              <a:rPr lang="pt-BR" dirty="0">
                <a:hlinkClick r:id="rId2"/>
              </a:rPr>
              <a:t>EMESP Tom Jobim | Escola de Música do Estado de São Paulo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5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DBC187-48EE-4205-8F91-08761001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2913431"/>
            <a:ext cx="11791950" cy="34766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C1DF8F-FD1C-4976-A4C4-0C6FF8A09F02}"/>
              </a:ext>
            </a:extLst>
          </p:cNvPr>
          <p:cNvSpPr txBox="1"/>
          <p:nvPr/>
        </p:nvSpPr>
        <p:spPr>
          <a:xfrm>
            <a:off x="1183758" y="591151"/>
            <a:ext cx="98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Agenda - Atividades/Divulgação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D7A3C3-C966-47A1-A311-A620F187DF66}"/>
              </a:ext>
            </a:extLst>
          </p:cNvPr>
          <p:cNvSpPr txBox="1"/>
          <p:nvPr/>
        </p:nvSpPr>
        <p:spPr>
          <a:xfrm>
            <a:off x="3067199" y="1367521"/>
            <a:ext cx="62210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</a:t>
            </a:r>
          </a:p>
          <a:p>
            <a:r>
              <a:rPr lang="pt-BR" dirty="0">
                <a:hlinkClick r:id="rId3"/>
              </a:rPr>
              <a:t>EMESP Tom Jobim | Escola de Música do Estado de São Paulo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C1DF8F-FD1C-4976-A4C4-0C6FF8A09F02}"/>
              </a:ext>
            </a:extLst>
          </p:cNvPr>
          <p:cNvSpPr txBox="1"/>
          <p:nvPr/>
        </p:nvSpPr>
        <p:spPr>
          <a:xfrm>
            <a:off x="1183758" y="591151"/>
            <a:ext cx="98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Agenda - Atividades/Divulgação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D7A3C3-C966-47A1-A311-A620F187DF66}"/>
              </a:ext>
            </a:extLst>
          </p:cNvPr>
          <p:cNvSpPr txBox="1"/>
          <p:nvPr/>
        </p:nvSpPr>
        <p:spPr>
          <a:xfrm>
            <a:off x="1574065" y="1575865"/>
            <a:ext cx="62210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</a:t>
            </a:r>
          </a:p>
          <a:p>
            <a:r>
              <a:rPr lang="pt-BR" dirty="0">
                <a:hlinkClick r:id="rId2"/>
              </a:rPr>
              <a:t>Escola de Música da UFRJ - Calendário Acadêmico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140BDA-2A1F-4235-9DAA-0A0BAE62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372" y="780449"/>
            <a:ext cx="2924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C1DF8F-FD1C-4976-A4C4-0C6FF8A09F02}"/>
              </a:ext>
            </a:extLst>
          </p:cNvPr>
          <p:cNvSpPr txBox="1"/>
          <p:nvPr/>
        </p:nvSpPr>
        <p:spPr>
          <a:xfrm>
            <a:off x="1183758" y="591151"/>
            <a:ext cx="98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Agenda - Atividades/Divulgação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D7A3C3-C966-47A1-A311-A620F187DF66}"/>
              </a:ext>
            </a:extLst>
          </p:cNvPr>
          <p:cNvSpPr txBox="1"/>
          <p:nvPr/>
        </p:nvSpPr>
        <p:spPr>
          <a:xfrm>
            <a:off x="3067199" y="1367521"/>
            <a:ext cx="62210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</a:t>
            </a:r>
          </a:p>
          <a:p>
            <a:r>
              <a:rPr lang="pt-BR" dirty="0">
                <a:hlinkClick r:id="rId2"/>
              </a:rPr>
              <a:t>EMESP Tom Jobim | Escola de Música do Estado de São Paulo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8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C1DF8F-FD1C-4976-A4C4-0C6FF8A09F02}"/>
              </a:ext>
            </a:extLst>
          </p:cNvPr>
          <p:cNvSpPr txBox="1"/>
          <p:nvPr/>
        </p:nvSpPr>
        <p:spPr>
          <a:xfrm>
            <a:off x="1183758" y="591151"/>
            <a:ext cx="98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Sugestão de MENU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D7A3C3-C966-47A1-A311-A620F187DF66}"/>
              </a:ext>
            </a:extLst>
          </p:cNvPr>
          <p:cNvSpPr txBox="1"/>
          <p:nvPr/>
        </p:nvSpPr>
        <p:spPr>
          <a:xfrm>
            <a:off x="2758855" y="1221816"/>
            <a:ext cx="718258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</a:t>
            </a:r>
          </a:p>
          <a:p>
            <a:r>
              <a:rPr lang="pt-BR" dirty="0">
                <a:hlinkClick r:id="rId2"/>
              </a:rPr>
              <a:t>Home - Escola de Música </a:t>
            </a:r>
            <a:r>
              <a:rPr lang="pt-BR" dirty="0" err="1">
                <a:hlinkClick r:id="rId2"/>
              </a:rPr>
              <a:t>Ts</a:t>
            </a:r>
            <a:r>
              <a:rPr lang="pt-BR" dirty="0">
                <a:hlinkClick r:id="rId2"/>
              </a:rPr>
              <a:t> Music (escolademusicatsmusic.com.br)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81CCE1-305D-4D61-A3B5-33FAC164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6" y="1943187"/>
            <a:ext cx="12192000" cy="1111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C5B1F7-04EE-4AD8-A804-1BF17D77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656" y="4404426"/>
            <a:ext cx="3048000" cy="2238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0D56D62-BD03-4F55-BF1A-D06D4CE972E9}"/>
              </a:ext>
            </a:extLst>
          </p:cNvPr>
          <p:cNvSpPr txBox="1"/>
          <p:nvPr/>
        </p:nvSpPr>
        <p:spPr>
          <a:xfrm>
            <a:off x="1290084" y="3637222"/>
            <a:ext cx="98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Sugestão de Rodapé</a:t>
            </a:r>
          </a:p>
        </p:txBody>
      </p:sp>
    </p:spTree>
    <p:extLst>
      <p:ext uri="{BB962C8B-B14F-4D97-AF65-F5344CB8AC3E}">
        <p14:creationId xmlns:p14="http://schemas.microsoft.com/office/powerpoint/2010/main" val="240500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4DFC096-B8BE-46C3-BBDB-541085DAD7F9}"/>
              </a:ext>
            </a:extLst>
          </p:cNvPr>
          <p:cNvSpPr txBox="1"/>
          <p:nvPr/>
        </p:nvSpPr>
        <p:spPr>
          <a:xfrm>
            <a:off x="2231652" y="478465"/>
            <a:ext cx="70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Apresentação da Escola -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FAED2D-56E4-4189-B556-902E5BBE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304925"/>
            <a:ext cx="7496175" cy="42481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8BA7C37-9C3B-41AD-B578-52AC550538E1}"/>
              </a:ext>
            </a:extLst>
          </p:cNvPr>
          <p:cNvSpPr txBox="1"/>
          <p:nvPr/>
        </p:nvSpPr>
        <p:spPr>
          <a:xfrm>
            <a:off x="3533552" y="1124796"/>
            <a:ext cx="512489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de Efeito Carrossel com os Instrumentos</a:t>
            </a:r>
          </a:p>
          <a:p>
            <a:r>
              <a:rPr lang="pt-BR" dirty="0">
                <a:hlinkClick r:id="rId3"/>
              </a:rPr>
              <a:t>Escola Virtual de Música - EVM Escola de Musica Online (escolavirtualdemusica.com.br)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AA858BB-2099-4520-949A-F2D4EF0FAE88}"/>
              </a:ext>
            </a:extLst>
          </p:cNvPr>
          <p:cNvSpPr/>
          <p:nvPr/>
        </p:nvSpPr>
        <p:spPr>
          <a:xfrm>
            <a:off x="5502593" y="5006825"/>
            <a:ext cx="1186809" cy="726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4DFC096-B8BE-46C3-BBDB-541085DAD7F9}"/>
              </a:ext>
            </a:extLst>
          </p:cNvPr>
          <p:cNvSpPr txBox="1"/>
          <p:nvPr/>
        </p:nvSpPr>
        <p:spPr>
          <a:xfrm>
            <a:off x="4031438" y="478465"/>
            <a:ext cx="345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Efeito PARALLAX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BA7C37-9C3B-41AD-B578-52AC550538E1}"/>
              </a:ext>
            </a:extLst>
          </p:cNvPr>
          <p:cNvSpPr txBox="1"/>
          <p:nvPr/>
        </p:nvSpPr>
        <p:spPr>
          <a:xfrm>
            <a:off x="2211572" y="1002877"/>
            <a:ext cx="79956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</a:t>
            </a:r>
          </a:p>
          <a:p>
            <a:r>
              <a:rPr lang="pt-BR" dirty="0">
                <a:hlinkClick r:id="rId2"/>
              </a:rPr>
              <a:t>EM&amp;T - Escola de Música e Tecnologia - sediada em São Paulo (emt.com.br)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288286-9274-4EF5-844E-A1E81A0B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97" y="1942329"/>
            <a:ext cx="9380739" cy="49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0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FE9FEB-81F6-420C-913B-2A94502D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81012"/>
            <a:ext cx="11934825" cy="58959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C0424D-E9C3-48F9-8A75-31EDB55DFA91}"/>
              </a:ext>
            </a:extLst>
          </p:cNvPr>
          <p:cNvSpPr txBox="1"/>
          <p:nvPr/>
        </p:nvSpPr>
        <p:spPr>
          <a:xfrm>
            <a:off x="2231652" y="478465"/>
            <a:ext cx="70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</a:rPr>
              <a:t>Apresentação da Escola - Atividades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FCAD85E-233C-4330-98BF-365E3D88005D}"/>
              </a:ext>
            </a:extLst>
          </p:cNvPr>
          <p:cNvSpPr/>
          <p:nvPr/>
        </p:nvSpPr>
        <p:spPr>
          <a:xfrm>
            <a:off x="10781414" y="3102015"/>
            <a:ext cx="1186809" cy="1250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3DA8EF-2785-42C0-8E6C-A80C3530DCE1}"/>
              </a:ext>
            </a:extLst>
          </p:cNvPr>
          <p:cNvSpPr txBox="1"/>
          <p:nvPr/>
        </p:nvSpPr>
        <p:spPr>
          <a:xfrm>
            <a:off x="3444949" y="1598789"/>
            <a:ext cx="512489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 de Efeito Carrossel</a:t>
            </a:r>
          </a:p>
          <a:p>
            <a:r>
              <a:rPr lang="pt-BR" dirty="0">
                <a:hlinkClick r:id="rId3"/>
              </a:rPr>
              <a:t>Escola Virtual de Música - EVM Escola de Musica Online (escolavirtualdemusica.com.br)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2635D03-2AE1-4A6A-AF5F-B69AEC80AFF4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>
            <a:off x="6007396" y="2522119"/>
            <a:ext cx="4774018" cy="12049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44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6ABC87892B4346921B54A26B5A627C" ma:contentTypeVersion="8" ma:contentTypeDescription="Crie um novo documento." ma:contentTypeScope="" ma:versionID="6c114c83efd3e013622acf68d054bd08">
  <xsd:schema xmlns:xsd="http://www.w3.org/2001/XMLSchema" xmlns:xs="http://www.w3.org/2001/XMLSchema" xmlns:p="http://schemas.microsoft.com/office/2006/metadata/properties" xmlns:ns2="50f5b5bd-16dc-4864-8a19-c881957b2f51" targetNamespace="http://schemas.microsoft.com/office/2006/metadata/properties" ma:root="true" ma:fieldsID="79a1324dbe9a22b9dc64dfff7d2ec91c" ns2:_="">
    <xsd:import namespace="50f5b5bd-16dc-4864-8a19-c881957b2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5b5bd-16dc-4864-8a19-c881957b2f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9CA59-3357-4233-82B7-3E85BCD102DB}"/>
</file>

<file path=customXml/itemProps2.xml><?xml version="1.0" encoding="utf-8"?>
<ds:datastoreItem xmlns:ds="http://schemas.openxmlformats.org/officeDocument/2006/customXml" ds:itemID="{AB2F887C-2C1A-428C-97B5-8C28FC24EBF3}"/>
</file>

<file path=customXml/itemProps3.xml><?xml version="1.0" encoding="utf-8"?>
<ds:datastoreItem xmlns:ds="http://schemas.openxmlformats.org/officeDocument/2006/customXml" ds:itemID="{958350C4-A0A5-4F83-B20E-6B6620B7EE51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CECILIA DOS SANTOS PISANESCHI</dc:creator>
  <cp:lastModifiedBy>MARCIA CECILIA DOS SANTOS PISANESCHI</cp:lastModifiedBy>
  <cp:revision>1</cp:revision>
  <dcterms:created xsi:type="dcterms:W3CDTF">2022-03-29T16:40:13Z</dcterms:created>
  <dcterms:modified xsi:type="dcterms:W3CDTF">2022-03-29T17:46:01Z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0x010100D56ABC87892B4346921B54A26B5A627C</vt:lpwstr>
  </property>
</Properties>
</file>