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8"/>
  </p:notesMasterIdLst>
  <p:handoutMasterIdLst>
    <p:handoutMasterId r:id="rId19"/>
  </p:handoutMasterIdLst>
  <p:sldIdLst>
    <p:sldId id="259" r:id="rId5"/>
    <p:sldId id="258" r:id="rId6"/>
    <p:sldId id="262" r:id="rId7"/>
    <p:sldId id="263" r:id="rId8"/>
    <p:sldId id="264" r:id="rId9"/>
    <p:sldId id="265" r:id="rId10"/>
    <p:sldId id="260" r:id="rId11"/>
    <p:sldId id="26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6D45"/>
    <a:srgbClr val="DDA147"/>
    <a:srgbClr val="B54C2D"/>
    <a:srgbClr val="B66952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E1060-5F02-40A9-A606-E5C96F7A30B2}" v="2" dt="2023-06-19T12:51:2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>
        <a:solidFill>
          <a:srgbClr val="B56D45"/>
        </a:solidFill>
      </dgm:spPr>
      <dgm:t>
        <a:bodyPr rtlCol="0"/>
        <a:lstStyle/>
        <a:p>
          <a:pPr rtl="0">
            <a:defRPr cap="all"/>
          </a:pPr>
          <a:endParaRPr lang="pt-br" dirty="0"/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pt-br"/>
            <a:t>01</a:t>
          </a:r>
          <a:endParaRPr lang="pt-br" dirty="0"/>
        </a:p>
      </dgm:t>
    </dgm:pt>
    <dgm:pt modelId="{53742231-981F-480A-940F-203EC2F7423F}">
      <dgm:prSet custT="1"/>
      <dgm:spPr/>
      <dgm:t>
        <a:bodyPr rtlCol="0"/>
        <a:lstStyle/>
        <a:p>
          <a:pPr rtl="0">
            <a:defRPr cap="all"/>
          </a:pPr>
          <a:r>
            <a:rPr lang="pt-B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Tarefas divididas entre a equipe</a:t>
          </a:r>
          <a:endParaRPr lang="pt-br" sz="1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pt-br" dirty="0"/>
            <a:t>02</a:t>
          </a:r>
        </a:p>
      </dgm:t>
    </dgm:pt>
    <dgm:pt modelId="{9EF41CC5-EF3B-4A6D-8229-3F1333EADFB3}">
      <dgm:prSet custT="1"/>
      <dgm:spPr/>
      <dgm:t>
        <a:bodyPr rtlCol="0"/>
        <a:lstStyle/>
        <a:p>
          <a:pPr rtl="0">
            <a:defRPr cap="all"/>
          </a:pPr>
          <a:r>
            <a:rPr lang="pt-B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Telas de cadastro feitas</a:t>
          </a:r>
          <a:endParaRPr lang="pt-br" sz="1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pt-br"/>
            <a:t>03</a:t>
          </a:r>
          <a:endParaRPr lang="pt-br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ScaleX="70117" custLinFactNeighborX="-12966" custLinFactNeighborY="-97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 custFlipHor="0" custScaleX="77547" custScaleY="99807" custLinFactNeighborX="-37725" custLinFactNeighborY="-193"/>
      <dgm:spPr/>
    </dgm:pt>
    <dgm:pt modelId="{975C752B-C37A-4BA6-A3AE-2202A141404A}" type="pres">
      <dgm:prSet presAssocID="{EF449C32-A7AE-4099-9E9B-9E2F736A89CE}" presName="sibTransNodeRect" presStyleLbl="alignNode1" presStyleIdx="1" presStyleCnt="3" custAng="0" custFlipHor="1" custScaleX="79949" custLinFactNeighborX="-30027" custLinFactNeighborY="-2498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ScaleX="72811" custLinFactNeighborX="-65483" custLinFactNeighborY="-97"/>
      <dgm:spPr/>
    </dgm:pt>
    <dgm:pt modelId="{E20811D6-E5D4-4C9E-AABF-9E0E1902CA2C}" type="pres">
      <dgm:prSet presAssocID="{98E6DD7C-B953-4119-9F64-9914E467ECBF}" presName="sibTransNodeRect" presStyleLbl="alignNode1" presStyleIdx="2" presStyleCnt="3" custScaleX="109234" custLinFactNeighborX="-43366" custLinFactNeighborY="-242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67571" y="0"/>
          <a:ext cx="2378420" cy="3714750"/>
        </a:xfrm>
        <a:prstGeom prst="rect">
          <a:avLst/>
        </a:prstGeom>
        <a:solidFill>
          <a:srgbClr val="B56D45"/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062" tIns="0" rIns="335062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2600" kern="1200" dirty="0"/>
        </a:p>
      </dsp:txBody>
      <dsp:txXfrm>
        <a:off x="67571" y="1485900"/>
        <a:ext cx="2378420" cy="2228850"/>
      </dsp:txXfrm>
    </dsp:sp>
    <dsp:sp modelId="{BBA91679-4684-4A04-8AEB-03038C78A75C}">
      <dsp:nvSpPr>
        <dsp:cNvPr id="0" name=""/>
        <dsp:cNvSpPr/>
      </dsp:nvSpPr>
      <dsp:spPr>
        <a:xfrm>
          <a:off x="561" y="0"/>
          <a:ext cx="3392074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062" tIns="165100" rIns="335062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600" kern="1200"/>
            <a:t>01</a:t>
          </a:r>
          <a:endParaRPr lang="pt-br" sz="6600" kern="1200" dirty="0"/>
        </a:p>
      </dsp:txBody>
      <dsp:txXfrm>
        <a:off x="561" y="0"/>
        <a:ext cx="3392074" cy="1485900"/>
      </dsp:txXfrm>
    </dsp:sp>
    <dsp:sp modelId="{00AE7F27-0E5D-4AFB-ACD6-B5A19E79EA42}">
      <dsp:nvSpPr>
        <dsp:cNvPr id="0" name=""/>
        <dsp:cNvSpPr/>
      </dsp:nvSpPr>
      <dsp:spPr>
        <a:xfrm>
          <a:off x="2425080" y="0"/>
          <a:ext cx="2630451" cy="37075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062" tIns="0" rIns="335062" bIns="33020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Tarefas divididas entre a equipe</a:t>
          </a:r>
          <a:endParaRPr lang="pt-br" sz="1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25080" y="1483032"/>
        <a:ext cx="2630451" cy="2224548"/>
      </dsp:txXfrm>
    </dsp:sp>
    <dsp:sp modelId="{975C752B-C37A-4BA6-A3AE-2202A141404A}">
      <dsp:nvSpPr>
        <dsp:cNvPr id="0" name=""/>
        <dsp:cNvSpPr/>
      </dsp:nvSpPr>
      <dsp:spPr>
        <a:xfrm flipH="1">
          <a:off x="2645463" y="0"/>
          <a:ext cx="2711929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062" tIns="165100" rIns="335062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600" kern="1200" dirty="0"/>
            <a:t>02</a:t>
          </a:r>
        </a:p>
      </dsp:txBody>
      <dsp:txXfrm>
        <a:off x="2645463" y="0"/>
        <a:ext cx="2711929" cy="1485900"/>
      </dsp:txXfrm>
    </dsp:sp>
    <dsp:sp modelId="{CAD62F17-E99D-4FEF-B376-961CA4CB20EB}">
      <dsp:nvSpPr>
        <dsp:cNvPr id="0" name=""/>
        <dsp:cNvSpPr/>
      </dsp:nvSpPr>
      <dsp:spPr>
        <a:xfrm>
          <a:off x="5043812" y="0"/>
          <a:ext cx="2469803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062" tIns="0" rIns="335062" bIns="33020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Telas de cadastro feitas</a:t>
          </a:r>
          <a:endParaRPr lang="pt-br" sz="1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043812" y="1485900"/>
        <a:ext cx="2469803" cy="2228850"/>
      </dsp:txXfrm>
    </dsp:sp>
    <dsp:sp modelId="{E20811D6-E5D4-4C9E-AABF-9E0E1902CA2C}">
      <dsp:nvSpPr>
        <dsp:cNvPr id="0" name=""/>
        <dsp:cNvSpPr/>
      </dsp:nvSpPr>
      <dsp:spPr>
        <a:xfrm>
          <a:off x="5176290" y="0"/>
          <a:ext cx="3705298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062" tIns="165100" rIns="335062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600" kern="1200"/>
            <a:t>03</a:t>
          </a:r>
          <a:endParaRPr lang="pt-br" sz="6600" kern="1200" dirty="0"/>
        </a:p>
      </dsp:txBody>
      <dsp:txXfrm>
        <a:off x="5176290" y="0"/>
        <a:ext cx="3705298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2EA776-6486-409F-9E42-BD4FCC6A44A1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35DDD2-5AEF-4CE6-93B6-6FB9C678CC40}" type="datetime1">
              <a:rPr lang="pt-BR" smtClean="0"/>
              <a:t>22/06/2023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0DF503-732B-4721-AC20-D30104D5F450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80597-7E4C-49B1-8DFA-506BCE34072C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DF03D-7AFC-47DF-9591-1326FF7AD073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F37908-64F6-4BF1-AEF9-1375A5CF069B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EB9173-D618-48E2-BAA6-9B20DA9854D6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56C95-E4AE-4A94-B561-99A0CE0FFCF1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37451-1E5D-4C34-A14E-8751AAE8ED71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6FF3C-CA41-4B49-8218-6AF2FC913B34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96C44-523A-4872-94D5-24CBDA5A9CC6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CCB403-0313-4A5E-8E36-77BFB7215ED9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F1835-ADE7-4D9D-BC53-5437D497D352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27969-B261-4FC0-A695-A95DDDE99FA1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E1FA99-845B-4C70-A7F6-30DFC6887F18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21B2C5-876A-49CE-ABA3-C1DCCF367A6A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D6572E-AB9B-40B1-9767-99FBEEEC4B22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8ECB5-1E4B-48B5-BE59-C94C33D986AE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8366F3-1C7E-4E4B-910E-50900CEA2133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9D740CA-AC13-4698-BFA2-D15C37DF415A}" type="datetime1">
              <a:rPr lang="pt-BR" smtClean="0"/>
              <a:t>22/06/2023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xícara, café, comida e bebida&#10;&#10;Descrição gerada automaticamente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pt-BR" sz="7200" dirty="0"/>
              <a:t>OT</a:t>
            </a:r>
            <a:br>
              <a:rPr lang="pt-BR" sz="7200" dirty="0"/>
            </a:br>
            <a:r>
              <a:rPr lang="pt-BR" sz="4800" dirty="0"/>
              <a:t>MAIS DO QUE APENAS SOFTWARE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/>
              <a:t>VAGNER BEZERRA E GEAN JERONIMO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8B4B6-0499-9E9B-7EEF-BD64BA8A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22/06/2023</a:t>
            </a:fld>
            <a:endParaRPr lang="en-US" dirty="0"/>
          </a:p>
        </p:txBody>
      </p:sp>
      <p:pic>
        <p:nvPicPr>
          <p:cNvPr id="6" name="Imagem 5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F18C394C-8025-DA82-0D7F-EFF32936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3" y="0"/>
            <a:ext cx="5934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4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7D7A9B-F942-47C5-FD30-053CA936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22/06/2023</a:t>
            </a:fld>
            <a:endParaRPr lang="en-US" dirty="0"/>
          </a:p>
        </p:txBody>
      </p:sp>
      <p:pic>
        <p:nvPicPr>
          <p:cNvPr id="6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F73ED1BD-AF34-8371-ECB9-67ED545DD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1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07923E-A3C2-7523-4F48-3B04A037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22/06/2023</a:t>
            </a:fld>
            <a:endParaRPr lang="en-US" dirty="0"/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AF08014-CB4F-0052-5CF6-C4876B381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3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40898D-F20D-7283-3617-93F52D21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22/06/2023</a:t>
            </a:fld>
            <a:endParaRPr lang="en-US" dirty="0"/>
          </a:p>
        </p:txBody>
      </p:sp>
      <p:pic>
        <p:nvPicPr>
          <p:cNvPr id="6" name="Imagem 5" descr="Tela de computador&#10;&#10;Descrição gerada automaticamente">
            <a:extLst>
              <a:ext uri="{FF2B5EF4-FFF2-40B4-BE49-F238E27FC236}">
                <a16:creationId xmlns:a16="http://schemas.microsoft.com/office/drawing/2014/main" id="{569EB828-9AAA-7604-3260-A14C4B86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0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ATAS DE REUNIÃO</a:t>
            </a:r>
            <a:endParaRPr lang="pt-br" dirty="0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056739"/>
              </p:ext>
            </p:extLst>
          </p:nvPr>
        </p:nvGraphicFramePr>
        <p:xfrm>
          <a:off x="914399" y="2076450"/>
          <a:ext cx="10353157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E3DE650E-A64D-4A64-EA8D-16D82AF0124E}"/>
              </a:ext>
            </a:extLst>
          </p:cNvPr>
          <p:cNvSpPr/>
          <p:nvPr/>
        </p:nvSpPr>
        <p:spPr>
          <a:xfrm>
            <a:off x="8315864" y="2072856"/>
            <a:ext cx="2449902" cy="37147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Criação das redes socias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0ADD131-8E85-5F4A-E5E5-3E5BF4F565D9}"/>
              </a:ext>
            </a:extLst>
          </p:cNvPr>
          <p:cNvSpPr/>
          <p:nvPr/>
        </p:nvSpPr>
        <p:spPr>
          <a:xfrm>
            <a:off x="8635041" y="2307566"/>
            <a:ext cx="1811548" cy="112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7E3163-A24D-7E42-7EAB-DE88C2D02D1F}"/>
              </a:ext>
            </a:extLst>
          </p:cNvPr>
          <p:cNvSpPr txBox="1"/>
          <p:nvPr/>
        </p:nvSpPr>
        <p:spPr>
          <a:xfrm>
            <a:off x="981973" y="3520559"/>
            <a:ext cx="1699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Sprints escolhidos para dar as 13 horas 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55B34-8FC7-034F-EE1A-1417EC51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995C6-8536-2ECD-F9C7-902F1A82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Presentes: Vagner Bezerra e Gean Jeronimo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Abertura: A reunião foi iniciada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Definição das atividades da semana: Durante a reunião, foram discutidas e definidas as atividades a serem realizadas ao longo da semana, incluindo prazos e responsáveis por cada tarefa.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Distribuição de tarefas: Cada participante se comprometeu a assumir as atividades designadas, assegurando o cumprimento dos prazos estabelecidos.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Encerramento: Não havendo mais assuntos a serem discutidos, a reunião foi encerrada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0FCA4-AE35-1C41-80E8-00077785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22/06/2023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489BF-C7DD-3CF8-9BFB-94227D6F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26E56-C667-8338-621A-BBE4290F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Presentes: Vagner Bezerra e Gean Jeronimo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Abertura: A reunião foi iniciada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Atividades da semana: Durante a reunião, foram discutidas e definidas as atividades a serem realizadas ao longo da semana. Foi informado que o início das atividades sofrerá um atraso devido a outras demandas urgentes que surgiram.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Atraso nas atividades: Foi comunicado que, devido a essas outras atividades urgentes, o início da atividade mencionada anteriormente será adiado por um tempo devido há outras avaliações para fazer. Os participantes concordaram com o ajuste no cronograma.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Encerramento: Não havendo mais assuntos a serem discutidos, a reunião foi encerrada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C2D4FE-5686-29BB-3A1B-2C0CE47F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22/06/2023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6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B457-3AE6-F6FB-B09C-8F103A93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C7887-0650-3D15-A57B-CE292197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Presentes: Vagner Bezerra e Gean Jeronimo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Abertura: A reunião foi iniciada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Atividades da semana: Durante a reunião, foram discutidas as questões sobre os prazos e que devido as atividades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Foi realizado parte das outras atividades que seria as redes sociais e o site da empresa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Encerramento: Não havendo mais assuntos a serem discutidos, a reunião foi encerrada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B2CDC7-9227-CF1A-8CEC-AE325199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22/06/2023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9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62DA7-C0EC-2882-444A-AD900669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A271E-3220-CD57-D83A-1002526F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Presentes: Vagner Bezerra e Gean Jeronimo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Abertura: A reunião foi iniciada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Foi visto que os prazos não seriam cumpridos e que não conseguiríamos entregar a parte do banco de dados pois não foi possível fazer funcionar.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Foi divido a parte da apresentação que seria feita por cada e um visto quando poderíamos conseguir apresentar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Encerramento: Não havendo mais assuntos a serem discutidos, a reunião foi encerrada</a:t>
            </a:r>
            <a:endParaRPr lang="pt-BR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F4E67-7F05-CB27-5344-E744FADC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22/06/2023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02F8B-42D7-C16B-9A27-21745205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Burn </a:t>
            </a:r>
            <a:r>
              <a:rPr lang="pt-BR" dirty="0" err="1"/>
              <a:t>down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2D5E31-E344-5621-69AB-F328E13F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22/06/2023</a:t>
            </a:fld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1BC01D1-69B8-E7D5-4D05-DD9D77E84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76126" y="318831"/>
            <a:ext cx="3885244" cy="6910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12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F47E7-125C-4A1F-14B0-C15F65E4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Retrospectiva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BE21D-A67E-ACC2-AADF-FA647B4D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falta de tempo da equipe não conseguimos terminar a parte do banco de dados, mas as redes sociais foram feitas, um site de entrada foi feito e a parte de cadastro está feito e como medida paliativa o cadastro funciona só que manda os dados para um e-mail.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06EA8-12DE-7583-6756-F72CEE20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22/06/2023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4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5C2058-8C09-7A52-FF17-27901848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22/06/2023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EFBBEA-82C3-A057-8B9D-F8C5199D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02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6_TF12214701" id="{5D565F68-5A4C-4385-9096-18BECD4C5627}" vid="{B4809734-240F-4448-8EC4-45DBE2F02D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205722040BD04A9CD5CC88B57DEFD5" ma:contentTypeVersion="10" ma:contentTypeDescription="Create a new document." ma:contentTypeScope="" ma:versionID="75a9d9e17c4c2b6b3363c6c9d48a8172">
  <xsd:schema xmlns:xsd="http://www.w3.org/2001/XMLSchema" xmlns:xs="http://www.w3.org/2001/XMLSchema" xmlns:p="http://schemas.microsoft.com/office/2006/metadata/properties" xmlns:ns3="b6d68884-cbe6-45dd-a43b-45caa25b83ec" xmlns:ns4="73b1bb7f-7b43-4f6e-b0fc-e4c6523c604e" targetNamespace="http://schemas.microsoft.com/office/2006/metadata/properties" ma:root="true" ma:fieldsID="282ce83e647c6b3abf24e49a8fd0bb7f" ns3:_="" ns4:_="">
    <xsd:import namespace="b6d68884-cbe6-45dd-a43b-45caa25b83ec"/>
    <xsd:import namespace="73b1bb7f-7b43-4f6e-b0fc-e4c6523c60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d68884-cbe6-45dd-a43b-45caa25b83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b1bb7f-7b43-4f6e-b0fc-e4c6523c604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6d68884-cbe6-45dd-a43b-45caa25b83ec" xsi:nil="true"/>
  </documentManagement>
</p:properties>
</file>

<file path=customXml/itemProps1.xml><?xml version="1.0" encoding="utf-8"?>
<ds:datastoreItem xmlns:ds="http://schemas.openxmlformats.org/officeDocument/2006/customXml" ds:itemID="{7E2EF462-ECC9-4CF4-A9A5-9AD17DA8C2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D1364A-1154-4BE6-972E-D11D1723F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d68884-cbe6-45dd-a43b-45caa25b83ec"/>
    <ds:schemaRef ds:uri="73b1bb7f-7b43-4f6e-b0fc-e4c6523c60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C6D362-EDFB-4C13-BABF-D9551A72FBE5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73b1bb7f-7b43-4f6e-b0fc-e4c6523c604e"/>
    <ds:schemaRef ds:uri="http://schemas.microsoft.com/office/2006/metadata/properties"/>
    <ds:schemaRef ds:uri="b6d68884-cbe6-45dd-a43b-45caa25b83ec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{F98EA3AB-21B8-4C8A-974D-15791DA614D9}tf12214701_win32</Template>
  <TotalTime>397</TotalTime>
  <Words>436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OT MAIS DO QUE APENAS SOFTWARE</vt:lpstr>
      <vt:lpstr>ATAS DE REUNIÃO</vt:lpstr>
      <vt:lpstr>ATA 1</vt:lpstr>
      <vt:lpstr>ATA 2</vt:lpstr>
      <vt:lpstr>ATA 3</vt:lpstr>
      <vt:lpstr>ATA 4</vt:lpstr>
      <vt:lpstr>Burn down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 MAIS DO QUE APENAS SOFTWARE</dc:title>
  <dc:creator>vagner bezerra de menezes  júnior</dc:creator>
  <cp:lastModifiedBy>vagner bezerra de menezes  júnior</cp:lastModifiedBy>
  <cp:revision>3</cp:revision>
  <dcterms:created xsi:type="dcterms:W3CDTF">2023-05-18T18:06:44Z</dcterms:created>
  <dcterms:modified xsi:type="dcterms:W3CDTF">2023-06-22T15:54:44Z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0x0101007A205722040BD04A9CD5CC88B57DEFD5</vt:lpwstr>
  </property>
</Properties>
</file>