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699" autoAdjust="0"/>
  </p:normalViewPr>
  <p:slideViewPr>
    <p:cSldViewPr>
      <p:cViewPr>
        <p:scale>
          <a:sx n="100" d="100"/>
          <a:sy n="100" d="100"/>
        </p:scale>
        <p:origin x="-1152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445A-1896-4698-ADDA-59D8AEC7A9C9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2050E-A2BD-4BDF-B2FA-95DFF911EBB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2050E-A2BD-4BDF-B2FA-95DFF911EBBF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93CF5-1DA5-4C55-8F4E-D51114DDEA00}" type="datetimeFigureOut">
              <a:rPr lang="pt-BR" smtClean="0"/>
              <a:pPr/>
              <a:t>25/04/2012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B200-F2C9-4246-B436-FEE6290AC5A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tângulo 200"/>
          <p:cNvSpPr/>
          <p:nvPr/>
        </p:nvSpPr>
        <p:spPr>
          <a:xfrm>
            <a:off x="1691680" y="5373216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id_servico</a:t>
            </a:r>
          </a:p>
        </p:txBody>
      </p:sp>
      <p:sp>
        <p:nvSpPr>
          <p:cNvPr id="202" name="Retângulo 201"/>
          <p:cNvSpPr/>
          <p:nvPr/>
        </p:nvSpPr>
        <p:spPr>
          <a:xfrm>
            <a:off x="2411760" y="5373216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sp>
        <p:nvSpPr>
          <p:cNvPr id="196" name="Retângulo 195"/>
          <p:cNvSpPr/>
          <p:nvPr/>
        </p:nvSpPr>
        <p:spPr>
          <a:xfrm>
            <a:off x="2411760" y="494116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id_reclamacao</a:t>
            </a:r>
          </a:p>
        </p:txBody>
      </p:sp>
      <p:sp>
        <p:nvSpPr>
          <p:cNvPr id="197" name="Retângulo 196"/>
          <p:cNvSpPr/>
          <p:nvPr/>
        </p:nvSpPr>
        <p:spPr>
          <a:xfrm>
            <a:off x="3347864" y="4941168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id_servico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2699792" y="4077072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id_empresa</a:t>
            </a:r>
          </a:p>
        </p:txBody>
      </p:sp>
      <p:sp>
        <p:nvSpPr>
          <p:cNvPr id="136" name="Retângulo 135"/>
          <p:cNvSpPr/>
          <p:nvPr/>
        </p:nvSpPr>
        <p:spPr>
          <a:xfrm>
            <a:off x="2195736" y="2780928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rotulo</a:t>
            </a:r>
          </a:p>
        </p:txBody>
      </p:sp>
      <p:sp>
        <p:nvSpPr>
          <p:cNvPr id="135" name="Retângulo 134"/>
          <p:cNvSpPr/>
          <p:nvPr/>
        </p:nvSpPr>
        <p:spPr>
          <a:xfrm>
            <a:off x="1259632" y="2780928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id_pessoa</a:t>
            </a:r>
          </a:p>
        </p:txBody>
      </p:sp>
      <p:sp>
        <p:nvSpPr>
          <p:cNvPr id="125" name="Retângulo 124"/>
          <p:cNvSpPr/>
          <p:nvPr/>
        </p:nvSpPr>
        <p:spPr>
          <a:xfrm>
            <a:off x="2195736" y="2348880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rotulo</a:t>
            </a:r>
          </a:p>
        </p:txBody>
      </p:sp>
      <p:sp>
        <p:nvSpPr>
          <p:cNvPr id="122" name="Retângulo 121"/>
          <p:cNvSpPr/>
          <p:nvPr/>
        </p:nvSpPr>
        <p:spPr>
          <a:xfrm>
            <a:off x="1259632" y="234888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id_pessoa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1259632" y="191683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1259632" y="105273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0" y="1124744"/>
            <a:ext cx="539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pessoa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0" y="1556792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funcionario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0" y="198884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cliente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259632" y="148478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1259632" y="1700808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5868144" y="4437112"/>
            <a:ext cx="10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Legenda:</a:t>
            </a:r>
            <a:endParaRPr lang="pt-BR" dirty="0"/>
          </a:p>
        </p:txBody>
      </p:sp>
      <p:cxnSp>
        <p:nvCxnSpPr>
          <p:cNvPr id="182" name="Conector reto 181"/>
          <p:cNvCxnSpPr/>
          <p:nvPr/>
        </p:nvCxnSpPr>
        <p:spPr>
          <a:xfrm>
            <a:off x="6372200" y="4941168"/>
            <a:ext cx="21602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3" name="Conector reto 182"/>
          <p:cNvCxnSpPr/>
          <p:nvPr/>
        </p:nvCxnSpPr>
        <p:spPr>
          <a:xfrm>
            <a:off x="6372200" y="5229200"/>
            <a:ext cx="21602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6588224" y="479715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Chave primária</a:t>
            </a:r>
            <a:endParaRPr lang="pt-BR" sz="10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6588224" y="5085184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Chave estrangeira</a:t>
            </a:r>
            <a:endParaRPr lang="pt-BR" sz="1000" dirty="0"/>
          </a:p>
        </p:txBody>
      </p:sp>
      <p:cxnSp>
        <p:nvCxnSpPr>
          <p:cNvPr id="111" name="Conector reto 110"/>
          <p:cNvCxnSpPr/>
          <p:nvPr/>
        </p:nvCxnSpPr>
        <p:spPr>
          <a:xfrm>
            <a:off x="1259632" y="1772816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Conector reto 111"/>
          <p:cNvCxnSpPr/>
          <p:nvPr/>
        </p:nvCxnSpPr>
        <p:spPr>
          <a:xfrm>
            <a:off x="1259632" y="2204864"/>
            <a:ext cx="43204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0" name="Retângulo 119"/>
          <p:cNvSpPr/>
          <p:nvPr/>
        </p:nvSpPr>
        <p:spPr>
          <a:xfrm>
            <a:off x="1691680" y="1052736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sp>
        <p:nvSpPr>
          <p:cNvPr id="123" name="Retângulo 122"/>
          <p:cNvSpPr/>
          <p:nvPr/>
        </p:nvSpPr>
        <p:spPr>
          <a:xfrm>
            <a:off x="1691680" y="1484784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2195736" y="1484784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2699792" y="1484784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senha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1691680" y="191683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cxnSp>
        <p:nvCxnSpPr>
          <p:cNvPr id="98" name="Conector reto 97"/>
          <p:cNvCxnSpPr/>
          <p:nvPr/>
        </p:nvCxnSpPr>
        <p:spPr>
          <a:xfrm>
            <a:off x="1259632" y="3068960"/>
            <a:ext cx="9361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>
            <a:off x="1259632" y="2636912"/>
            <a:ext cx="9361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1259632" y="2996952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>
            <a:off x="1259632" y="2564904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0" y="2420888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endereco_pessoa</a:t>
            </a:r>
          </a:p>
        </p:txBody>
      </p:sp>
      <p:sp>
        <p:nvSpPr>
          <p:cNvPr id="127" name="Retângulo 126"/>
          <p:cNvSpPr/>
          <p:nvPr/>
        </p:nvSpPr>
        <p:spPr>
          <a:xfrm>
            <a:off x="2699792" y="2348880"/>
            <a:ext cx="36004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rua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3059832" y="2348880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numero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3635896" y="2348880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bairro</a:t>
            </a:r>
          </a:p>
        </p:txBody>
      </p:sp>
      <p:sp>
        <p:nvSpPr>
          <p:cNvPr id="130" name="Retângulo 129"/>
          <p:cNvSpPr/>
          <p:nvPr/>
        </p:nvSpPr>
        <p:spPr>
          <a:xfrm>
            <a:off x="4139952" y="2348880"/>
            <a:ext cx="9361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complemento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5076056" y="234888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</a:t>
            </a:r>
          </a:p>
        </p:txBody>
      </p:sp>
      <p:sp>
        <p:nvSpPr>
          <p:cNvPr id="132" name="Retângulo 131"/>
          <p:cNvSpPr/>
          <p:nvPr/>
        </p:nvSpPr>
        <p:spPr>
          <a:xfrm>
            <a:off x="5508104" y="2348880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cidade</a:t>
            </a:r>
          </a:p>
        </p:txBody>
      </p:sp>
      <p:sp>
        <p:nvSpPr>
          <p:cNvPr id="133" name="Retângulo 132"/>
          <p:cNvSpPr/>
          <p:nvPr/>
        </p:nvSpPr>
        <p:spPr>
          <a:xfrm>
            <a:off x="6084168" y="2348880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estado</a:t>
            </a:r>
          </a:p>
        </p:txBody>
      </p:sp>
      <p:sp>
        <p:nvSpPr>
          <p:cNvPr id="134" name="CaixaDeTexto 133"/>
          <p:cNvSpPr txBox="1"/>
          <p:nvPr/>
        </p:nvSpPr>
        <p:spPr>
          <a:xfrm>
            <a:off x="0" y="2852936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telefone_pessoa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2699792" y="2780928"/>
            <a:ext cx="6480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numero</a:t>
            </a:r>
          </a:p>
        </p:txBody>
      </p:sp>
      <p:cxnSp>
        <p:nvCxnSpPr>
          <p:cNvPr id="149" name="Conector reto 148"/>
          <p:cNvCxnSpPr/>
          <p:nvPr/>
        </p:nvCxnSpPr>
        <p:spPr>
          <a:xfrm>
            <a:off x="1691680" y="5661248"/>
            <a:ext cx="7200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0" name="Conector reto 149"/>
          <p:cNvCxnSpPr/>
          <p:nvPr/>
        </p:nvCxnSpPr>
        <p:spPr>
          <a:xfrm>
            <a:off x="2699792" y="4365104"/>
            <a:ext cx="79208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0" y="3254787"/>
            <a:ext cx="827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reclamacao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0" y="3645024"/>
            <a:ext cx="67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empresa</a:t>
            </a:r>
          </a:p>
        </p:txBody>
      </p:sp>
      <p:sp>
        <p:nvSpPr>
          <p:cNvPr id="159" name="Retângulo 158"/>
          <p:cNvSpPr/>
          <p:nvPr/>
        </p:nvSpPr>
        <p:spPr>
          <a:xfrm>
            <a:off x="1259632" y="321297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160" name="Conector reto 159"/>
          <p:cNvCxnSpPr/>
          <p:nvPr/>
        </p:nvCxnSpPr>
        <p:spPr>
          <a:xfrm>
            <a:off x="1259632" y="3429000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Retângulo 161"/>
          <p:cNvSpPr/>
          <p:nvPr/>
        </p:nvSpPr>
        <p:spPr>
          <a:xfrm>
            <a:off x="1691680" y="3212976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sp>
        <p:nvSpPr>
          <p:cNvPr id="163" name="Retângulo 162"/>
          <p:cNvSpPr/>
          <p:nvPr/>
        </p:nvSpPr>
        <p:spPr>
          <a:xfrm>
            <a:off x="2195736" y="3212976"/>
            <a:ext cx="57606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codigo</a:t>
            </a:r>
          </a:p>
        </p:txBody>
      </p:sp>
      <p:sp>
        <p:nvSpPr>
          <p:cNvPr id="164" name="Retângulo 163"/>
          <p:cNvSpPr/>
          <p:nvPr/>
        </p:nvSpPr>
        <p:spPr>
          <a:xfrm>
            <a:off x="1259632" y="3645024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sp>
        <p:nvSpPr>
          <p:cNvPr id="165" name="Retângulo 164"/>
          <p:cNvSpPr/>
          <p:nvPr/>
        </p:nvSpPr>
        <p:spPr>
          <a:xfrm>
            <a:off x="1691680" y="3645024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cxnSp>
        <p:nvCxnSpPr>
          <p:cNvPr id="166" name="Conector reto 165"/>
          <p:cNvCxnSpPr/>
          <p:nvPr/>
        </p:nvCxnSpPr>
        <p:spPr>
          <a:xfrm>
            <a:off x="1259632" y="3861048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0" y="4077072"/>
            <a:ext cx="611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servico</a:t>
            </a:r>
          </a:p>
        </p:txBody>
      </p:sp>
      <p:sp>
        <p:nvSpPr>
          <p:cNvPr id="168" name="Retângulo 167"/>
          <p:cNvSpPr/>
          <p:nvPr/>
        </p:nvSpPr>
        <p:spPr>
          <a:xfrm>
            <a:off x="1259632" y="407707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169" name="Conector reto 168"/>
          <p:cNvCxnSpPr/>
          <p:nvPr/>
        </p:nvCxnSpPr>
        <p:spPr>
          <a:xfrm>
            <a:off x="1259632" y="4293096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0" name="Retângulo 169"/>
          <p:cNvSpPr/>
          <p:nvPr/>
        </p:nvSpPr>
        <p:spPr>
          <a:xfrm>
            <a:off x="1691680" y="407707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</a:p>
        </p:txBody>
      </p:sp>
      <p:sp>
        <p:nvSpPr>
          <p:cNvPr id="171" name="Retângulo 170"/>
          <p:cNvSpPr/>
          <p:nvPr/>
        </p:nvSpPr>
        <p:spPr>
          <a:xfrm>
            <a:off x="2195736" y="407707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0" y="4437112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cliente_solicita_servico</a:t>
            </a:r>
          </a:p>
        </p:txBody>
      </p:sp>
      <p:sp>
        <p:nvSpPr>
          <p:cNvPr id="175" name="Retângulo 174"/>
          <p:cNvSpPr/>
          <p:nvPr/>
        </p:nvSpPr>
        <p:spPr>
          <a:xfrm>
            <a:off x="1691680" y="4509120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id_cliente</a:t>
            </a:r>
          </a:p>
        </p:txBody>
      </p:sp>
      <p:sp>
        <p:nvSpPr>
          <p:cNvPr id="176" name="Retângulo 175"/>
          <p:cNvSpPr/>
          <p:nvPr/>
        </p:nvSpPr>
        <p:spPr>
          <a:xfrm>
            <a:off x="2411760" y="4509120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id_servico</a:t>
            </a:r>
          </a:p>
        </p:txBody>
      </p:sp>
      <p:sp>
        <p:nvSpPr>
          <p:cNvPr id="177" name="Retângulo 176"/>
          <p:cNvSpPr/>
          <p:nvPr/>
        </p:nvSpPr>
        <p:spPr>
          <a:xfrm>
            <a:off x="3203848" y="450912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0" y="4941168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cliente_critica_servico</a:t>
            </a:r>
          </a:p>
        </p:txBody>
      </p:sp>
      <p:sp>
        <p:nvSpPr>
          <p:cNvPr id="179" name="Retângulo 178"/>
          <p:cNvSpPr/>
          <p:nvPr/>
        </p:nvSpPr>
        <p:spPr>
          <a:xfrm>
            <a:off x="1691680" y="4941168"/>
            <a:ext cx="7200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id_cliente</a:t>
            </a:r>
          </a:p>
        </p:txBody>
      </p:sp>
      <p:cxnSp>
        <p:nvCxnSpPr>
          <p:cNvPr id="181" name="Conector reto 180"/>
          <p:cNvCxnSpPr/>
          <p:nvPr/>
        </p:nvCxnSpPr>
        <p:spPr>
          <a:xfrm>
            <a:off x="1691680" y="5589240"/>
            <a:ext cx="1296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>
            <a:off x="1691680" y="5157192"/>
            <a:ext cx="23762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>
            <a:off x="1691680" y="4725144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CaixaDeTexto 199"/>
          <p:cNvSpPr txBox="1"/>
          <p:nvPr/>
        </p:nvSpPr>
        <p:spPr>
          <a:xfrm>
            <a:off x="0" y="5415027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contrato_servico</a:t>
            </a:r>
          </a:p>
        </p:txBody>
      </p:sp>
      <p:sp>
        <p:nvSpPr>
          <p:cNvPr id="203" name="Retângulo 202"/>
          <p:cNvSpPr/>
          <p:nvPr/>
        </p:nvSpPr>
        <p:spPr>
          <a:xfrm>
            <a:off x="3779912" y="5373216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data_final</a:t>
            </a:r>
          </a:p>
        </p:txBody>
      </p:sp>
      <p:sp>
        <p:nvSpPr>
          <p:cNvPr id="204" name="Retângulo 203"/>
          <p:cNvSpPr/>
          <p:nvPr/>
        </p:nvSpPr>
        <p:spPr>
          <a:xfrm>
            <a:off x="2987824" y="5373216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data_inicial</a:t>
            </a:r>
          </a:p>
        </p:txBody>
      </p:sp>
      <p:sp>
        <p:nvSpPr>
          <p:cNvPr id="207" name="CaixaDeTexto 206"/>
          <p:cNvSpPr txBox="1"/>
          <p:nvPr/>
        </p:nvSpPr>
        <p:spPr>
          <a:xfrm>
            <a:off x="3491880" y="188640"/>
            <a:ext cx="2502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Modelo Relacional</a:t>
            </a:r>
            <a:endParaRPr lang="pt-BR" sz="2400" dirty="0"/>
          </a:p>
        </p:txBody>
      </p:sp>
      <p:sp>
        <p:nvSpPr>
          <p:cNvPr id="87" name="Retângulo 86"/>
          <p:cNvSpPr/>
          <p:nvPr/>
        </p:nvSpPr>
        <p:spPr>
          <a:xfrm>
            <a:off x="2195736" y="1916832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cpfOrCnpj</a:t>
            </a:r>
          </a:p>
        </p:txBody>
      </p:sp>
      <p:sp>
        <p:nvSpPr>
          <p:cNvPr id="90" name="Retângulo 89"/>
          <p:cNvSpPr/>
          <p:nvPr/>
        </p:nvSpPr>
        <p:spPr>
          <a:xfrm>
            <a:off x="2987824" y="1916832"/>
            <a:ext cx="50405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tipo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195736" y="1052736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id_empresa</a:t>
            </a:r>
          </a:p>
        </p:txBody>
      </p:sp>
      <p:cxnSp>
        <p:nvCxnSpPr>
          <p:cNvPr id="82" name="Conector reto 81"/>
          <p:cNvCxnSpPr/>
          <p:nvPr/>
        </p:nvCxnSpPr>
        <p:spPr>
          <a:xfrm>
            <a:off x="2195736" y="1340768"/>
            <a:ext cx="86409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1259632" y="4509120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91" name="Conector reto 90"/>
          <p:cNvCxnSpPr/>
          <p:nvPr/>
        </p:nvCxnSpPr>
        <p:spPr>
          <a:xfrm>
            <a:off x="1259632" y="4725144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1259632" y="4941168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94" name="Conector reto 93"/>
          <p:cNvCxnSpPr/>
          <p:nvPr/>
        </p:nvCxnSpPr>
        <p:spPr>
          <a:xfrm>
            <a:off x="1259632" y="5157192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tângulo 94"/>
          <p:cNvSpPr/>
          <p:nvPr/>
        </p:nvSpPr>
        <p:spPr>
          <a:xfrm>
            <a:off x="1259632" y="5373216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</p:txBody>
      </p:sp>
      <p:cxnSp>
        <p:nvCxnSpPr>
          <p:cNvPr id="96" name="Conector reto 95"/>
          <p:cNvCxnSpPr/>
          <p:nvPr/>
        </p:nvCxnSpPr>
        <p:spPr>
          <a:xfrm>
            <a:off x="1259632" y="5589240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reto 107"/>
          <p:cNvCxnSpPr/>
          <p:nvPr/>
        </p:nvCxnSpPr>
        <p:spPr>
          <a:xfrm>
            <a:off x="1259632" y="1340768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>
            <a:off x="1259632" y="2132856"/>
            <a:ext cx="4320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Retângulo 104"/>
          <p:cNvSpPr/>
          <p:nvPr/>
        </p:nvSpPr>
        <p:spPr>
          <a:xfrm>
            <a:off x="2771800" y="3212976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id_empresa</a:t>
            </a:r>
          </a:p>
        </p:txBody>
      </p:sp>
      <p:cxnSp>
        <p:nvCxnSpPr>
          <p:cNvPr id="106" name="Conector reto 105"/>
          <p:cNvCxnSpPr/>
          <p:nvPr/>
        </p:nvCxnSpPr>
        <p:spPr>
          <a:xfrm>
            <a:off x="2771800" y="3501008"/>
            <a:ext cx="79208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66</Words>
  <Application>Microsoft Office PowerPoint</Application>
  <PresentationFormat>Apresentação na tela (4:3)</PresentationFormat>
  <Paragraphs>62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vagner</dc:creator>
  <cp:lastModifiedBy>vagner</cp:lastModifiedBy>
  <cp:revision>54</cp:revision>
  <dcterms:created xsi:type="dcterms:W3CDTF">2011-10-30T13:18:42Z</dcterms:created>
  <dcterms:modified xsi:type="dcterms:W3CDTF">2012-04-25T04:44:03Z</dcterms:modified>
</cp:coreProperties>
</file>