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143" autoAdjust="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95B9C68-8B95-42DB-BD80-BC320AB0C6B8}" type="datetimeFigureOut">
              <a:rPr lang="pt-BR" smtClean="0"/>
              <a:pPr/>
              <a:t>19/06/2012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E050087-82AF-41CA-AFC0-88975AF752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Engenharia de Software 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2636912"/>
            <a:ext cx="6622752" cy="2016224"/>
          </a:xfrm>
        </p:spPr>
        <p:txBody>
          <a:bodyPr>
            <a:normAutofit fontScale="85000" lnSpcReduction="20000"/>
          </a:bodyPr>
          <a:lstStyle/>
          <a:p>
            <a:r>
              <a:rPr lang="pt-BR" sz="40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PagFone</a:t>
            </a:r>
          </a:p>
          <a:p>
            <a:endParaRPr lang="pt-BR" sz="4000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pt-BR" sz="4000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r>
              <a:rPr lang="pt-BR" sz="21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Projeto da disciplina de Engenharia de Software I, do curso de Bacharelado em Ciência da Computação, ministrada pelo Professor Dr. Rogério Eduardo Garcia.</a:t>
            </a:r>
          </a:p>
          <a:p>
            <a:endParaRPr lang="pt-BR" sz="2200" b="1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39952" y="5517232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Vagner José Santana</a:t>
            </a:r>
          </a:p>
          <a:p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Vander Luis de Souza Freitas</a:t>
            </a:r>
          </a:p>
          <a:p>
            <a:endParaRPr lang="pt-BR" dirty="0"/>
          </a:p>
        </p:txBody>
      </p:sp>
      <p:pic>
        <p:nvPicPr>
          <p:cNvPr id="4098" name="Imagem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6632"/>
            <a:ext cx="68580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7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projeto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	O </a:t>
            </a:r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aplicativo PagFone 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tem como objetivo facilitar a forma de pagamentos </a:t>
            </a:r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 contas (contas de água, luz, telefone e boletos em geral, que possuam código de barra e/ou códigos de pagamento) 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comunicando-se com o banco que o usuário possui conta corrente.</a:t>
            </a:r>
          </a:p>
          <a:p>
            <a:pPr algn="just" hangingPunct="0"/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	</a:t>
            </a: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Imagem 6" descr="mon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284984"/>
            <a:ext cx="2747885" cy="2747885"/>
          </a:xfrm>
          <a:prstGeom prst="rect">
            <a:avLst/>
          </a:prstGeom>
        </p:spPr>
      </p:pic>
      <p:pic>
        <p:nvPicPr>
          <p:cNvPr id="1026" name="Picture 2" descr="C:\Users\Suporte_2\Desktop\2via_bolet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933056"/>
            <a:ext cx="1382554" cy="864096"/>
          </a:xfrm>
          <a:prstGeom prst="rect">
            <a:avLst/>
          </a:prstGeom>
          <a:noFill/>
          <a:effectLst/>
          <a:scene3d>
            <a:camera prst="isometricOffAxis1Right"/>
            <a:lightRig rig="threePt" dir="t"/>
          </a:scene3d>
          <a:sp3d>
            <a:bevelT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7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399032"/>
          </a:xfr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?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 descr="Sem título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3140968"/>
            <a:ext cx="5911113" cy="37170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-180528" y="134076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		Utilizando seu smartphone, o usuário irá reconhecer o 	código 	de barras via câmera ou informa-lo manualmente 	digitando. A partir do código reconhecido, o aplicativo irá 	estabelecer comunicação com o banco, permitindo o usuário 	debitar o valor da conta.</a:t>
            </a:r>
          </a:p>
          <a:p>
            <a:pPr algn="just" hangingPunct="0"/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	</a:t>
            </a: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7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399032"/>
          </a:xfr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76" y="134076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	Neste tópico serão listados os principais requisitos do projeto, os demais requisitos estão presentes em “</a:t>
            </a:r>
            <a:r>
              <a:rPr lang="pt-BR" sz="14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DocumentoRequisitos_PagFone.doc”</a:t>
            </a:r>
          </a:p>
          <a:p>
            <a:pPr hangingPunct="0">
              <a:buFont typeface="Arial" pitchFamily="34" charset="0"/>
              <a:buChar char="•"/>
            </a:pP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RF_B3.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O aplicativo deverá exibir uma lista de todos os bancos com os quais o aplicativo tem parceria.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RF_B5.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O aplicativo deverá ser capaz de ler e interpretar o código de barras de uma conta.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RF_B6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. O aplicativo poderá aceitar como entrada o código de pagamento de uma conta.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RF_F2. 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O aplicativo deve possibilitar o pagamento de contas de água, luz, telefone e boletos/faturas em geral. (O)</a:t>
            </a:r>
          </a:p>
          <a:p>
            <a:pPr hangingPunct="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RF_F3.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O aplicativo deverá permitir o pagamento via débito em conta corrente.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RF_F5.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Em caso de sucesso no pagamento, o aplicativo deverá salvar o comprovante de pagamento localmente, no aparelho de celular ou no SD Card. (O)</a:t>
            </a:r>
          </a:p>
          <a:p>
            <a:pPr hangingPunct="0"/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>
              <a:buFont typeface="Arial" pitchFamily="34" charset="0"/>
              <a:buChar char="•"/>
            </a:pPr>
            <a:endParaRPr lang="pt-BR" dirty="0" smtClean="0"/>
          </a:p>
          <a:p>
            <a:pPr hangingPunct="0">
              <a:buFont typeface="Arial" pitchFamily="34" charset="0"/>
              <a:buChar char="•"/>
            </a:pP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/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	</a:t>
            </a: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7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399032"/>
          </a:xfr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76" y="134076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RF_S2.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O aplicativo deverá exibir informações sobre a conta a ser paga, para simples conferência (código de pagamento, valor, data, vencimento).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RF_S5.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O aplicativo deverá permitir visualização do saldo bancário.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RF_S6.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O aplicativo deverá permitir visualização do valor total debitado em sua conta corrente durante o período desejado, pelas operações de pagamento de contas realizados no aplicativo.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RF_S7.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O aplicativo deverá permitir visualização de informações (código de pagamento, valor, data, vencimento) referentes às contas pagas durante o período desejado. (E)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RI_C1. 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O aplicativo deverá se comunicar com o banco que o usuário seja correntista.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RI_C2. 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O aplicativo deverá verificar, junto ao banco, se o saldo do usuário é suficiente para pagamento da conta.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RI_C3. 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 cada solicitação de pagamento de uma conta, o aplicativo deve solicitar uma operação de débito ao banco, no valor da conta.</a:t>
            </a:r>
          </a:p>
          <a:p>
            <a:pPr hangingPunct="0"/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>
              <a:buFont typeface="Arial" pitchFamily="34" charset="0"/>
              <a:buChar char="•"/>
            </a:pPr>
            <a:endParaRPr lang="pt-BR" dirty="0" smtClean="0"/>
          </a:p>
          <a:p>
            <a:pPr hangingPunct="0">
              <a:buFont typeface="Arial" pitchFamily="34" charset="0"/>
              <a:buChar char="•"/>
            </a:pP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/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	</a:t>
            </a: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7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399032"/>
          </a:xfr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Uso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76" y="134076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484784"/>
            <a:ext cx="8568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	Neste tópico serão listados os casos de uso do projeto, presentes no documento “</a:t>
            </a:r>
            <a:r>
              <a:rPr lang="pt-BR" sz="14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Documento_CasosUso_PagFone.doc”</a:t>
            </a:r>
          </a:p>
          <a:p>
            <a:pPr hangingPunct="0"/>
            <a:endParaRPr lang="pt-BR" sz="1400" i="1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/>
            <a:endParaRPr lang="pt-BR" sz="1400" i="1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CU-01: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Autenticação do Usuário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CU-02: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Vincular conta corrente ao Usuário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CU-03: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Pagamento de uma conta</a:t>
            </a:r>
          </a:p>
          <a:p>
            <a:pPr hangingPunct="0"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CU-04:</a:t>
            </a:r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Relatórios</a:t>
            </a:r>
          </a:p>
          <a:p>
            <a:pPr hangingPunct="0"/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>
              <a:buFont typeface="Arial" pitchFamily="34" charset="0"/>
              <a:buChar char="•"/>
            </a:pPr>
            <a:endParaRPr lang="pt-BR" dirty="0" smtClean="0"/>
          </a:p>
          <a:p>
            <a:pPr hangingPunct="0">
              <a:buFont typeface="Arial" pitchFamily="34" charset="0"/>
              <a:buChar char="•"/>
            </a:pP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hangingPunct="0"/>
            <a:r>
              <a:rPr lang="pt-BR" dirty="0">
                <a:solidFill>
                  <a:schemeClr val="bg2">
                    <a:lumMod val="90000"/>
                    <a:lumOff val="10000"/>
                  </a:schemeClr>
                </a:solidFill>
              </a:rPr>
              <a:t>	</a:t>
            </a:r>
            <a:endParaRPr lang="pt-BR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7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399032"/>
          </a:xfr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de Uso CU-03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76" y="134076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5048" y="126876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Pagamento de uma conta</a:t>
            </a:r>
          </a:p>
        </p:txBody>
      </p:sp>
      <p:pic>
        <p:nvPicPr>
          <p:cNvPr id="2051" name="Picture 3" descr="C:\Users\Suporte_2\Desktop\Sem títu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700808"/>
            <a:ext cx="5326063" cy="4878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7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399032"/>
          </a:xfr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de Uso CU-03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76" y="134076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5048" y="126876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BR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Pagamento de uma conta</a:t>
            </a:r>
          </a:p>
        </p:txBody>
      </p:sp>
      <p:pic>
        <p:nvPicPr>
          <p:cNvPr id="3074" name="Picture 2" descr="C:\Users\Suporte_2\Desktop\Sem título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88840"/>
            <a:ext cx="5391150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97</TotalTime>
  <Words>244</Words>
  <Application>Microsoft Office PowerPoint</Application>
  <PresentationFormat>Apresentação na tela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Verve</vt:lpstr>
      <vt:lpstr>    Engenharia de Software I</vt:lpstr>
      <vt:lpstr>O projeto</vt:lpstr>
      <vt:lpstr>Como ?</vt:lpstr>
      <vt:lpstr>Requisitos</vt:lpstr>
      <vt:lpstr>Requisitos</vt:lpstr>
      <vt:lpstr>Casos de Uso</vt:lpstr>
      <vt:lpstr>Caso de Uso CU-03</vt:lpstr>
      <vt:lpstr>Caso de Uso CU-03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Vagner</dc:creator>
  <cp:lastModifiedBy>Vander</cp:lastModifiedBy>
  <cp:revision>13</cp:revision>
  <dcterms:created xsi:type="dcterms:W3CDTF">2012-06-19T12:47:40Z</dcterms:created>
  <dcterms:modified xsi:type="dcterms:W3CDTF">2012-06-19T18:52:23Z</dcterms:modified>
</cp:coreProperties>
</file>