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 Assíncrono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Vagner 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516975" y="3607225"/>
            <a:ext cx="2304000" cy="981000"/>
          </a:xfrm>
          <a:prstGeom prst="wedgeRoundRectCallout">
            <a:avLst>
              <a:gd fmla="val -25459" name="adj1"/>
              <a:gd fmla="val -77523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Saitama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Pearl Jam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3999900" cy="21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Síncrono</a:t>
            </a:r>
            <a:endParaRPr b="1" sz="1800"/>
          </a:p>
          <a:p>
            <a:pPr indent="-317500" lvl="0" marL="457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console.log(“Saitama”);</a:t>
            </a:r>
            <a:endParaRPr/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console.log(“Pearl Jam”);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Resultado</a:t>
            </a:r>
            <a:r>
              <a:rPr b="1" lang="pt-BR"/>
              <a:t>:</a:t>
            </a:r>
            <a:endParaRPr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832400" y="1152475"/>
            <a:ext cx="3999900" cy="21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Assíncrono</a:t>
            </a:r>
            <a:endParaRPr b="1" sz="1800"/>
          </a:p>
          <a:p>
            <a:pPr indent="-317500" lvl="0" marL="457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exibirMensagem(“Javascript é divertido :)”);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console.log(“Olá, mundo!”);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Resultado</a:t>
            </a:r>
            <a:r>
              <a:rPr b="1" lang="pt-BR"/>
              <a:t>: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028625" y="3550975"/>
            <a:ext cx="2130900" cy="1093500"/>
          </a:xfrm>
          <a:prstGeom prst="wedgeRoundRectCallout">
            <a:avLst>
              <a:gd fmla="val -25661" name="adj1"/>
              <a:gd fmla="val -66493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Olá, mundo!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é divertido :)</a:t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311700" y="195725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O que são?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Exemplos de código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6625" y="2198850"/>
            <a:ext cx="40452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Promises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9774" r="15037" t="0"/>
          <a:stretch/>
        </p:blipFill>
        <p:spPr>
          <a:xfrm>
            <a:off x="4770225" y="917500"/>
            <a:ext cx="4118100" cy="330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Promises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Uma analogia</a:t>
            </a:r>
            <a:endParaRPr b="1" sz="1800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125" y="1732850"/>
            <a:ext cx="6279300" cy="3139800"/>
          </a:xfrm>
          <a:prstGeom prst="roundRect">
            <a:avLst>
              <a:gd fmla="val 577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Promises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Callbacks</a:t>
            </a:r>
            <a:endParaRPr b="1" sz="1800"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470725"/>
            <a:ext cx="8520600" cy="3098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const nomeDoUsuario = new Promise(</a:t>
            </a:r>
            <a:endParaRPr sz="14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(resolve, reject) {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dados </a:t>
            </a:r>
            <a:r>
              <a:rPr lang="pt-BR" sz="14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4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buscarUsuario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(“Vagner </a:t>
            </a:r>
            <a:r>
              <a:rPr lang="pt-BR" sz="14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”);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14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resolve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(dados.nome);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}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9999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b="1" sz="1400">
              <a:solidFill>
                <a:srgbClr val="999999"/>
              </a:solidFill>
              <a:highlight>
                <a:srgbClr val="FDF6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125325"/>
            <a:ext cx="85206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Promises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Event Loop</a:t>
            </a:r>
            <a:endParaRPr b="1" sz="18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550" y="959025"/>
            <a:ext cx="5340916" cy="40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125325"/>
            <a:ext cx="85206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Promises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Event Loop</a:t>
            </a:r>
            <a:endParaRPr b="1" sz="180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038" y="959025"/>
            <a:ext cx="5375924" cy="403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5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Callback Hell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25" y="898675"/>
            <a:ext cx="5640000" cy="4002900"/>
          </a:xfrm>
          <a:prstGeom prst="roundRect">
            <a:avLst>
              <a:gd fmla="val 601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Async Functions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412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async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exibirNome() {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var dados = </a:t>
            </a:r>
            <a:r>
              <a:rPr lang="pt-BR">
                <a:solidFill>
                  <a:srgbClr val="CC412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await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buscarUsuario("Vagner S");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console.log(dados.nome);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Definições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síncrono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Promises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Callbacks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Event Loop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Callback Hell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Async/Await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325" y="1170125"/>
            <a:ext cx="506934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311700" y="195725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O que são?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Ass</a:t>
            </a:r>
            <a:r>
              <a:rPr b="1" lang="pt-BR" sz="1800"/>
              <a:t>íncrono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100" y="1170125"/>
            <a:ext cx="612581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title"/>
          </p:nvPr>
        </p:nvSpPr>
        <p:spPr>
          <a:xfrm>
            <a:off x="311700" y="195725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O que são?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Síncrono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100" y="1170125"/>
            <a:ext cx="612581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644" y="25830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311700" y="195725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O que são?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Síncrono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325" y="1170125"/>
            <a:ext cx="506934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311700" y="195725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O que são?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Síncrono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88" y="1170125"/>
            <a:ext cx="479381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311700" y="195725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O que são?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Síncrono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88" y="1170125"/>
            <a:ext cx="479381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551" y="2655724"/>
            <a:ext cx="614900" cy="6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311700" y="195725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O que são?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Síncrono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938" y="1170125"/>
            <a:ext cx="473012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311700" y="195725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O que são?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Síncrono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