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0AD5-5EA0-4699-BA28-C388590DC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58BEB-B8E6-42F9-98BC-9C6BA0F7B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5D84-9E3A-4166-9A40-97DAE9CB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85FB-8EE0-4144-BACD-179A7D74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AEEE-0D8B-4E90-A010-C7D55C2B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5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6FDF-B348-4FD4-9C27-ADF3D43A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A3F21-A668-4079-ACB7-3D593AFAF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BBDF-33FC-42A6-8341-0F7C45E3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0525C-4F0A-4242-BAE9-C9EDB651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26FE-FCAF-4121-83B2-EF4F6F6A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8C3DE-1571-42DE-898D-C911E01F6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0C1A7-DFED-473D-9B90-E7DB735E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6031C-C332-4B4C-9245-78F1E009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B0FF9-3A04-401C-B1A3-99F92A9B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4432-DCAC-4DC6-B61A-30FCCFBC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C79C-3141-49BF-9956-D8BC8453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D538-B566-4034-A76F-31AA0EBB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F5B-FD7E-4D74-8BB7-D11101A1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FD132-DEC2-4751-8374-AA1BF6ED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A1DB-3DF7-4C41-A780-21A0A7D9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7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BF3C-5D39-4D7E-8FD8-F2911CEE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34FC5-C276-42A5-AAF6-E6F83B836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29B7-DABE-4FE5-8348-F4211887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E343-CBA1-49A6-8B35-0E34B91D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451D-4E3B-4EAC-8977-F142FFF6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2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6C6-7E86-43A6-8BFA-55D33236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6D8F-83C4-45D7-A8B1-D2CB047CE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74943-962E-435C-A048-ACA7D84A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12D3C-F878-4669-8A2C-A8A08281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5E760-A450-4246-ACFF-48D8E739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6EB7-59B9-4373-A63B-FB23FD9D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230C-634D-47CA-9A3B-B653029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26CE6-EECB-4D3A-8AA3-EC0DBD40C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3BF43-F8CB-4772-84CF-D4B94A7A2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DC1FD-8F6C-45F9-92B9-523B948C6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EBF61-779C-47FB-B086-8A4F04187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10391-A0DD-49BE-A1FE-1EE14A81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89E42-1600-4BBC-942A-72E1172D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A64C3-D9BE-4B8E-9F45-8ED8BB85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CC84-14EF-4B91-AAAE-EF8E4A4B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A0C52-8F74-4339-A120-AA4BF324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67629-F08C-4B8B-A1E7-FE76C20D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FA319-A1E8-4375-BD9F-68A55F7B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5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703FE-70DF-44C6-BCC6-33836C22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F1BF4-31B1-4182-903A-6DCB23E2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790FC-E0D2-4186-87D9-30131EEE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24BB-1911-4EA9-AC2C-C05600C3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420D-C1A1-4C53-B79F-7C399F37B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A83F6-EBFA-4D8A-830E-A8A1465DF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1D575-A073-4C14-8725-6F6AE18E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E72B-D017-422F-B026-90617787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CB47C-4C8E-4B4D-B7F1-6761323F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7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5CF7-A456-4418-9D0E-90085D15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EADA4-F6C6-452C-8933-A6113377A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DD244-D37E-43EA-8A43-3CB7260B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8BCD4-798F-4966-825F-7C0CD2AE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0D39A-ACA0-4B99-971D-9C34D680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FC93B-BAA7-49AB-8B5D-21B25BA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0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35EEF-80A3-4BA6-A0C0-67099217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57D3F-ED81-46E6-914F-41E07F16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6689-FC8C-4F6F-88D8-211D876DC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39F3-4B9F-4B44-9D14-107535E8AE6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B03ED-A967-4EC3-A435-976D6E6EF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19C5-DBE5-4515-A564-D64A02B9E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A1FB-46EE-454B-9C30-54628E22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 Summaries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664D46-08D9-4146-9961-91CF461B6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103129"/>
              </p:ext>
            </p:extLst>
          </p:nvPr>
        </p:nvGraphicFramePr>
        <p:xfrm>
          <a:off x="510640" y="1825625"/>
          <a:ext cx="1142406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908">
                  <a:extLst>
                    <a:ext uri="{9D8B030D-6E8A-4147-A177-3AD203B41FA5}">
                      <a16:colId xmlns:a16="http://schemas.microsoft.com/office/drawing/2014/main" val="3196593434"/>
                    </a:ext>
                  </a:extLst>
                </a:gridCol>
                <a:gridCol w="2435431">
                  <a:extLst>
                    <a:ext uri="{9D8B030D-6E8A-4147-A177-3AD203B41FA5}">
                      <a16:colId xmlns:a16="http://schemas.microsoft.com/office/drawing/2014/main" val="2678926485"/>
                    </a:ext>
                  </a:extLst>
                </a:gridCol>
                <a:gridCol w="2271308">
                  <a:extLst>
                    <a:ext uri="{9D8B030D-6E8A-4147-A177-3AD203B41FA5}">
                      <a16:colId xmlns:a16="http://schemas.microsoft.com/office/drawing/2014/main" val="2669721888"/>
                    </a:ext>
                  </a:extLst>
                </a:gridCol>
                <a:gridCol w="2286707">
                  <a:extLst>
                    <a:ext uri="{9D8B030D-6E8A-4147-A177-3AD203B41FA5}">
                      <a16:colId xmlns:a16="http://schemas.microsoft.com/office/drawing/2014/main" val="631055469"/>
                    </a:ext>
                  </a:extLst>
                </a:gridCol>
                <a:gridCol w="2286707">
                  <a:extLst>
                    <a:ext uri="{9D8B030D-6E8A-4147-A177-3AD203B41FA5}">
                      <a16:colId xmlns:a16="http://schemas.microsoft.com/office/drawing/2014/main" val="1578805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Compactness Measures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64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District Plans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Inverse Polsby-Popper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Inverse Schwartzberg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Inverse Convex Hull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Inverse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Reock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State House 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1.98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1.42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3.57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9332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State Senate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1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Congress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6.19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45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House Exemplar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27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Senate Exemplar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3.92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1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Congress Exemplar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80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2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Compactness Summaries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Splitter</dc:creator>
  <cp:lastModifiedBy>Blake Splitter</cp:lastModifiedBy>
  <cp:revision>5</cp:revision>
  <dcterms:created xsi:type="dcterms:W3CDTF">2021-03-21T19:44:24Z</dcterms:created>
  <dcterms:modified xsi:type="dcterms:W3CDTF">2021-03-23T15:35:58Z</dcterms:modified>
</cp:coreProperties>
</file>