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8" r:id="rId5"/>
    <p:sldId id="266" r:id="rId6"/>
    <p:sldId id="260" r:id="rId7"/>
    <p:sldId id="261" r:id="rId8"/>
    <p:sldId id="262" r:id="rId9"/>
    <p:sldId id="263" r:id="rId10"/>
    <p:sldId id="264" r:id="rId11"/>
    <p:sldId id="26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D81FFE-2C34-491C-8014-4724EF4FAEB5}" v="14" dt="2019-07-27T05:57:25.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gnur Thomsen" userId="7a82369accb4a42e" providerId="LiveId" clId="{F8D81FFE-2C34-491C-8014-4724EF4FAEB5}"/>
    <pc:docChg chg="undo custSel modSld">
      <pc:chgData name="Vagnur Thomsen" userId="7a82369accb4a42e" providerId="LiveId" clId="{F8D81FFE-2C34-491C-8014-4724EF4FAEB5}" dt="2019-07-27T05:58:00.762" v="47" actId="14100"/>
      <pc:docMkLst>
        <pc:docMk/>
      </pc:docMkLst>
      <pc:sldChg chg="modSp">
        <pc:chgData name="Vagnur Thomsen" userId="7a82369accb4a42e" providerId="LiveId" clId="{F8D81FFE-2C34-491C-8014-4724EF4FAEB5}" dt="2019-07-27T05:56:32.255" v="41" actId="122"/>
        <pc:sldMkLst>
          <pc:docMk/>
          <pc:sldMk cId="4070622404" sldId="257"/>
        </pc:sldMkLst>
        <pc:spChg chg="mod">
          <ac:chgData name="Vagnur Thomsen" userId="7a82369accb4a42e" providerId="LiveId" clId="{F8D81FFE-2C34-491C-8014-4724EF4FAEB5}" dt="2019-07-27T05:56:32.255" v="41" actId="122"/>
          <ac:spMkLst>
            <pc:docMk/>
            <pc:sldMk cId="4070622404" sldId="257"/>
            <ac:spMk id="3" creationId="{806B010D-0492-CE41-A169-6C334390BB36}"/>
          </ac:spMkLst>
        </pc:spChg>
      </pc:sldChg>
      <pc:sldChg chg="addSp modSp">
        <pc:chgData name="Vagnur Thomsen" userId="7a82369accb4a42e" providerId="LiveId" clId="{F8D81FFE-2C34-491C-8014-4724EF4FAEB5}" dt="2019-07-27T05:57:08.652" v="45" actId="1076"/>
        <pc:sldMkLst>
          <pc:docMk/>
          <pc:sldMk cId="3276124087" sldId="258"/>
        </pc:sldMkLst>
        <pc:spChg chg="mod">
          <ac:chgData name="Vagnur Thomsen" userId="7a82369accb4a42e" providerId="LiveId" clId="{F8D81FFE-2C34-491C-8014-4724EF4FAEB5}" dt="2019-07-27T05:55:00.787" v="12" actId="113"/>
          <ac:spMkLst>
            <pc:docMk/>
            <pc:sldMk cId="3276124087" sldId="258"/>
            <ac:spMk id="2" creationId="{C2D4758D-076E-4492-AECB-503828A3627E}"/>
          </ac:spMkLst>
        </pc:spChg>
        <pc:spChg chg="mod">
          <ac:chgData name="Vagnur Thomsen" userId="7a82369accb4a42e" providerId="LiveId" clId="{F8D81FFE-2C34-491C-8014-4724EF4FAEB5}" dt="2019-07-27T05:57:08.652" v="45" actId="1076"/>
          <ac:spMkLst>
            <pc:docMk/>
            <pc:sldMk cId="3276124087" sldId="258"/>
            <ac:spMk id="27" creationId="{9A43717B-BF5D-4E04-97A3-DBA79B959257}"/>
          </ac:spMkLst>
        </pc:spChg>
        <pc:spChg chg="mod">
          <ac:chgData name="Vagnur Thomsen" userId="7a82369accb4a42e" providerId="LiveId" clId="{F8D81FFE-2C34-491C-8014-4724EF4FAEB5}" dt="2019-07-27T05:57:08.652" v="45" actId="1076"/>
          <ac:spMkLst>
            <pc:docMk/>
            <pc:sldMk cId="3276124087" sldId="258"/>
            <ac:spMk id="28" creationId="{0E41A8B4-DA42-4605-A07C-54498B23953D}"/>
          </ac:spMkLst>
        </pc:spChg>
        <pc:spChg chg="mod">
          <ac:chgData name="Vagnur Thomsen" userId="7a82369accb4a42e" providerId="LiveId" clId="{F8D81FFE-2C34-491C-8014-4724EF4FAEB5}" dt="2019-07-27T05:57:08.652" v="45" actId="1076"/>
          <ac:spMkLst>
            <pc:docMk/>
            <pc:sldMk cId="3276124087" sldId="258"/>
            <ac:spMk id="29" creationId="{989FDF94-06C7-4BD6-BB76-A563FBFFF10A}"/>
          </ac:spMkLst>
        </pc:spChg>
        <pc:spChg chg="mod">
          <ac:chgData name="Vagnur Thomsen" userId="7a82369accb4a42e" providerId="LiveId" clId="{F8D81FFE-2C34-491C-8014-4724EF4FAEB5}" dt="2019-07-27T05:57:08.652" v="45" actId="1076"/>
          <ac:spMkLst>
            <pc:docMk/>
            <pc:sldMk cId="3276124087" sldId="258"/>
            <ac:spMk id="30" creationId="{583FE615-7D4D-4E46-9CF4-C5E82DADB8D6}"/>
          </ac:spMkLst>
        </pc:spChg>
        <pc:spChg chg="mod">
          <ac:chgData name="Vagnur Thomsen" userId="7a82369accb4a42e" providerId="LiveId" clId="{F8D81FFE-2C34-491C-8014-4724EF4FAEB5}" dt="2019-07-27T05:56:48.696" v="44" actId="404"/>
          <ac:spMkLst>
            <pc:docMk/>
            <pc:sldMk cId="3276124087" sldId="258"/>
            <ac:spMk id="31" creationId="{41C4D44D-B936-4D07-A98D-270B4FAEBA33}"/>
          </ac:spMkLst>
        </pc:spChg>
        <pc:picChg chg="mod">
          <ac:chgData name="Vagnur Thomsen" userId="7a82369accb4a42e" providerId="LiveId" clId="{F8D81FFE-2C34-491C-8014-4724EF4FAEB5}" dt="2019-07-27T05:57:08.652" v="45" actId="1076"/>
          <ac:picMkLst>
            <pc:docMk/>
            <pc:sldMk cId="3276124087" sldId="258"/>
            <ac:picMk id="8" creationId="{A749C2E1-2A86-4549-94CA-3EEF040991AA}"/>
          </ac:picMkLst>
        </pc:picChg>
        <pc:picChg chg="mod">
          <ac:chgData name="Vagnur Thomsen" userId="7a82369accb4a42e" providerId="LiveId" clId="{F8D81FFE-2C34-491C-8014-4724EF4FAEB5}" dt="2019-07-27T05:57:08.652" v="45" actId="1076"/>
          <ac:picMkLst>
            <pc:docMk/>
            <pc:sldMk cId="3276124087" sldId="258"/>
            <ac:picMk id="9" creationId="{81CE0738-A5D4-47B8-9219-19DA96CC91FF}"/>
          </ac:picMkLst>
        </pc:picChg>
        <pc:picChg chg="mod">
          <ac:chgData name="Vagnur Thomsen" userId="7a82369accb4a42e" providerId="LiveId" clId="{F8D81FFE-2C34-491C-8014-4724EF4FAEB5}" dt="2019-07-27T05:57:08.652" v="45" actId="1076"/>
          <ac:picMkLst>
            <pc:docMk/>
            <pc:sldMk cId="3276124087" sldId="258"/>
            <ac:picMk id="10" creationId="{313843E4-FBCA-4FE2-826D-07CF490D63E8}"/>
          </ac:picMkLst>
        </pc:picChg>
        <pc:picChg chg="mod">
          <ac:chgData name="Vagnur Thomsen" userId="7a82369accb4a42e" providerId="LiveId" clId="{F8D81FFE-2C34-491C-8014-4724EF4FAEB5}" dt="2019-07-27T05:57:08.652" v="45" actId="1076"/>
          <ac:picMkLst>
            <pc:docMk/>
            <pc:sldMk cId="3276124087" sldId="258"/>
            <ac:picMk id="11" creationId="{288B66F8-5293-40FD-8229-27F215DC64B6}"/>
          </ac:picMkLst>
        </pc:picChg>
        <pc:picChg chg="mod">
          <ac:chgData name="Vagnur Thomsen" userId="7a82369accb4a42e" providerId="LiveId" clId="{F8D81FFE-2C34-491C-8014-4724EF4FAEB5}" dt="2019-07-27T05:57:08.652" v="45" actId="1076"/>
          <ac:picMkLst>
            <pc:docMk/>
            <pc:sldMk cId="3276124087" sldId="258"/>
            <ac:picMk id="12" creationId="{72F6B16A-89D3-4071-B4D2-51769C103E9A}"/>
          </ac:picMkLst>
        </pc:picChg>
        <pc:picChg chg="mod">
          <ac:chgData name="Vagnur Thomsen" userId="7a82369accb4a42e" providerId="LiveId" clId="{F8D81FFE-2C34-491C-8014-4724EF4FAEB5}" dt="2019-07-27T05:57:08.652" v="45" actId="1076"/>
          <ac:picMkLst>
            <pc:docMk/>
            <pc:sldMk cId="3276124087" sldId="258"/>
            <ac:picMk id="13" creationId="{A31F68F5-083C-4805-A699-C27B03B6EA9A}"/>
          </ac:picMkLst>
        </pc:picChg>
        <pc:picChg chg="mod">
          <ac:chgData name="Vagnur Thomsen" userId="7a82369accb4a42e" providerId="LiveId" clId="{F8D81FFE-2C34-491C-8014-4724EF4FAEB5}" dt="2019-07-27T05:57:08.652" v="45" actId="1076"/>
          <ac:picMkLst>
            <pc:docMk/>
            <pc:sldMk cId="3276124087" sldId="258"/>
            <ac:picMk id="14" creationId="{F85CA854-966E-4BF9-8E2E-4261DF9B4F43}"/>
          </ac:picMkLst>
        </pc:picChg>
        <pc:picChg chg="mod">
          <ac:chgData name="Vagnur Thomsen" userId="7a82369accb4a42e" providerId="LiveId" clId="{F8D81FFE-2C34-491C-8014-4724EF4FAEB5}" dt="2019-07-27T05:57:08.652" v="45" actId="1076"/>
          <ac:picMkLst>
            <pc:docMk/>
            <pc:sldMk cId="3276124087" sldId="258"/>
            <ac:picMk id="15" creationId="{0E4A2EDE-1D84-4818-9B0E-9B2BE4FBE6BE}"/>
          </ac:picMkLst>
        </pc:picChg>
        <pc:picChg chg="mod">
          <ac:chgData name="Vagnur Thomsen" userId="7a82369accb4a42e" providerId="LiveId" clId="{F8D81FFE-2C34-491C-8014-4724EF4FAEB5}" dt="2019-07-27T05:57:08.652" v="45" actId="1076"/>
          <ac:picMkLst>
            <pc:docMk/>
            <pc:sldMk cId="3276124087" sldId="258"/>
            <ac:picMk id="17" creationId="{5A5E565F-1023-4A36-A3B7-1A34991DABF1}"/>
          </ac:picMkLst>
        </pc:picChg>
        <pc:picChg chg="mod">
          <ac:chgData name="Vagnur Thomsen" userId="7a82369accb4a42e" providerId="LiveId" clId="{F8D81FFE-2C34-491C-8014-4724EF4FAEB5}" dt="2019-07-27T05:57:08.652" v="45" actId="1076"/>
          <ac:picMkLst>
            <pc:docMk/>
            <pc:sldMk cId="3276124087" sldId="258"/>
            <ac:picMk id="18" creationId="{3E079EA9-C591-4D00-BC45-52E699042010}"/>
          </ac:picMkLst>
        </pc:picChg>
        <pc:picChg chg="mod">
          <ac:chgData name="Vagnur Thomsen" userId="7a82369accb4a42e" providerId="LiveId" clId="{F8D81FFE-2C34-491C-8014-4724EF4FAEB5}" dt="2019-07-27T05:57:08.652" v="45" actId="1076"/>
          <ac:picMkLst>
            <pc:docMk/>
            <pc:sldMk cId="3276124087" sldId="258"/>
            <ac:picMk id="21" creationId="{46F6D487-6CDE-4E65-B32A-12ECC40092A0}"/>
          </ac:picMkLst>
        </pc:picChg>
        <pc:picChg chg="mod">
          <ac:chgData name="Vagnur Thomsen" userId="7a82369accb4a42e" providerId="LiveId" clId="{F8D81FFE-2C34-491C-8014-4724EF4FAEB5}" dt="2019-07-27T05:57:08.652" v="45" actId="1076"/>
          <ac:picMkLst>
            <pc:docMk/>
            <pc:sldMk cId="3276124087" sldId="258"/>
            <ac:picMk id="22" creationId="{342EBFA3-15F5-46A6-8319-35802DA2C9FB}"/>
          </ac:picMkLst>
        </pc:picChg>
        <pc:picChg chg="mod">
          <ac:chgData name="Vagnur Thomsen" userId="7a82369accb4a42e" providerId="LiveId" clId="{F8D81FFE-2C34-491C-8014-4724EF4FAEB5}" dt="2019-07-27T05:57:08.652" v="45" actId="1076"/>
          <ac:picMkLst>
            <pc:docMk/>
            <pc:sldMk cId="3276124087" sldId="258"/>
            <ac:picMk id="23" creationId="{E0A1A497-5928-4D08-8407-312F6990272E}"/>
          </ac:picMkLst>
        </pc:picChg>
        <pc:picChg chg="mod">
          <ac:chgData name="Vagnur Thomsen" userId="7a82369accb4a42e" providerId="LiveId" clId="{F8D81FFE-2C34-491C-8014-4724EF4FAEB5}" dt="2019-07-27T05:57:08.652" v="45" actId="1076"/>
          <ac:picMkLst>
            <pc:docMk/>
            <pc:sldMk cId="3276124087" sldId="258"/>
            <ac:picMk id="24" creationId="{093399BA-FBAD-4205-B6DE-BF36B823F2A5}"/>
          </ac:picMkLst>
        </pc:picChg>
        <pc:picChg chg="mod">
          <ac:chgData name="Vagnur Thomsen" userId="7a82369accb4a42e" providerId="LiveId" clId="{F8D81FFE-2C34-491C-8014-4724EF4FAEB5}" dt="2019-07-27T05:57:08.652" v="45" actId="1076"/>
          <ac:picMkLst>
            <pc:docMk/>
            <pc:sldMk cId="3276124087" sldId="258"/>
            <ac:picMk id="25" creationId="{8C336F47-33F9-47CB-8C83-677D1714A4F5}"/>
          </ac:picMkLst>
        </pc:picChg>
        <pc:picChg chg="mod">
          <ac:chgData name="Vagnur Thomsen" userId="7a82369accb4a42e" providerId="LiveId" clId="{F8D81FFE-2C34-491C-8014-4724EF4FAEB5}" dt="2019-07-27T05:57:08.652" v="45" actId="1076"/>
          <ac:picMkLst>
            <pc:docMk/>
            <pc:sldMk cId="3276124087" sldId="258"/>
            <ac:picMk id="26" creationId="{152160AF-245E-42DD-8D50-C4841BE050CC}"/>
          </ac:picMkLst>
        </pc:picChg>
        <pc:cxnChg chg="add mod">
          <ac:chgData name="Vagnur Thomsen" userId="7a82369accb4a42e" providerId="LiveId" clId="{F8D81FFE-2C34-491C-8014-4724EF4FAEB5}" dt="2019-07-27T05:52:49.999" v="0" actId="11529"/>
          <ac:cxnSpMkLst>
            <pc:docMk/>
            <pc:sldMk cId="3276124087" sldId="258"/>
            <ac:cxnSpMk id="4" creationId="{24942406-E4A2-4307-9262-768258B095CD}"/>
          </ac:cxnSpMkLst>
        </pc:cxnChg>
      </pc:sldChg>
      <pc:sldChg chg="addSp modSp">
        <pc:chgData name="Vagnur Thomsen" userId="7a82369accb4a42e" providerId="LiveId" clId="{F8D81FFE-2C34-491C-8014-4724EF4FAEB5}" dt="2019-07-27T05:57:25.933" v="46" actId="207"/>
        <pc:sldMkLst>
          <pc:docMk/>
          <pc:sldMk cId="3635412097" sldId="259"/>
        </pc:sldMkLst>
        <pc:spChg chg="mod">
          <ac:chgData name="Vagnur Thomsen" userId="7a82369accb4a42e" providerId="LiveId" clId="{F8D81FFE-2C34-491C-8014-4724EF4FAEB5}" dt="2019-07-27T05:55:05.707" v="14" actId="113"/>
          <ac:spMkLst>
            <pc:docMk/>
            <pc:sldMk cId="3635412097" sldId="259"/>
            <ac:spMk id="2" creationId="{78789A48-312C-490B-A227-C30AC6EE9C5C}"/>
          </ac:spMkLst>
        </pc:spChg>
        <pc:spChg chg="mod">
          <ac:chgData name="Vagnur Thomsen" userId="7a82369accb4a42e" providerId="LiveId" clId="{F8D81FFE-2C34-491C-8014-4724EF4FAEB5}" dt="2019-07-27T05:57:25.933" v="46" actId="207"/>
          <ac:spMkLst>
            <pc:docMk/>
            <pc:sldMk cId="3635412097" sldId="259"/>
            <ac:spMk id="10" creationId="{924CAF6E-DE55-4F0B-809E-8242375CB6AA}"/>
          </ac:spMkLst>
        </pc:spChg>
        <pc:cxnChg chg="add mod">
          <ac:chgData name="Vagnur Thomsen" userId="7a82369accb4a42e" providerId="LiveId" clId="{F8D81FFE-2C34-491C-8014-4724EF4FAEB5}" dt="2019-07-27T05:52:55.591" v="2" actId="1076"/>
          <ac:cxnSpMkLst>
            <pc:docMk/>
            <pc:sldMk cId="3635412097" sldId="259"/>
            <ac:cxnSpMk id="33" creationId="{8E79CF6E-81E8-4047-8A76-E177D74344A8}"/>
          </ac:cxnSpMkLst>
        </pc:cxnChg>
      </pc:sldChg>
      <pc:sldChg chg="addSp modSp">
        <pc:chgData name="Vagnur Thomsen" userId="7a82369accb4a42e" providerId="LiveId" clId="{F8D81FFE-2C34-491C-8014-4724EF4FAEB5}" dt="2019-07-27T05:55:15.595" v="17" actId="113"/>
        <pc:sldMkLst>
          <pc:docMk/>
          <pc:sldMk cId="3154012909" sldId="260"/>
        </pc:sldMkLst>
        <pc:spChg chg="mod">
          <ac:chgData name="Vagnur Thomsen" userId="7a82369accb4a42e" providerId="LiveId" clId="{F8D81FFE-2C34-491C-8014-4724EF4FAEB5}" dt="2019-07-27T05:55:15.595" v="17" actId="113"/>
          <ac:spMkLst>
            <pc:docMk/>
            <pc:sldMk cId="3154012909" sldId="260"/>
            <ac:spMk id="2" creationId="{CE89FD21-B190-4055-B71A-73DFFD48D7E8}"/>
          </ac:spMkLst>
        </pc:spChg>
        <pc:cxnChg chg="add">
          <ac:chgData name="Vagnur Thomsen" userId="7a82369accb4a42e" providerId="LiveId" clId="{F8D81FFE-2C34-491C-8014-4724EF4FAEB5}" dt="2019-07-27T05:53:00.331" v="5"/>
          <ac:cxnSpMkLst>
            <pc:docMk/>
            <pc:sldMk cId="3154012909" sldId="260"/>
            <ac:cxnSpMk id="21" creationId="{4FB85705-1ADB-4CE7-AD6B-2B2914C99978}"/>
          </ac:cxnSpMkLst>
        </pc:cxnChg>
      </pc:sldChg>
      <pc:sldChg chg="addSp delSp modSp">
        <pc:chgData name="Vagnur Thomsen" userId="7a82369accb4a42e" providerId="LiveId" clId="{F8D81FFE-2C34-491C-8014-4724EF4FAEB5}" dt="2019-07-27T05:55:18.522" v="18" actId="113"/>
        <pc:sldMkLst>
          <pc:docMk/>
          <pc:sldMk cId="1308967878" sldId="261"/>
        </pc:sldMkLst>
        <pc:spChg chg="mod">
          <ac:chgData name="Vagnur Thomsen" userId="7a82369accb4a42e" providerId="LiveId" clId="{F8D81FFE-2C34-491C-8014-4724EF4FAEB5}" dt="2019-07-27T05:55:18.522" v="18" actId="113"/>
          <ac:spMkLst>
            <pc:docMk/>
            <pc:sldMk cId="1308967878" sldId="261"/>
            <ac:spMk id="2" creationId="{68AFD0CF-943C-4F6F-B7B5-B0276B045A59}"/>
          </ac:spMkLst>
        </pc:spChg>
        <pc:spChg chg="del">
          <ac:chgData name="Vagnur Thomsen" userId="7a82369accb4a42e" providerId="LiveId" clId="{F8D81FFE-2C34-491C-8014-4724EF4FAEB5}" dt="2019-07-27T05:53:21.102" v="10" actId="478"/>
          <ac:spMkLst>
            <pc:docMk/>
            <pc:sldMk cId="1308967878" sldId="261"/>
            <ac:spMk id="3" creationId="{962F01D0-8787-48FE-B5A4-9CA67F52E806}"/>
          </ac:spMkLst>
        </pc:spChg>
        <pc:cxnChg chg="add mod ord">
          <ac:chgData name="Vagnur Thomsen" userId="7a82369accb4a42e" providerId="LiveId" clId="{F8D81FFE-2C34-491C-8014-4724EF4FAEB5}" dt="2019-07-27T05:53:16.957" v="9" actId="14100"/>
          <ac:cxnSpMkLst>
            <pc:docMk/>
            <pc:sldMk cId="1308967878" sldId="261"/>
            <ac:cxnSpMk id="47" creationId="{9ED42959-8FBB-4819-A954-060E37DFA5D3}"/>
          </ac:cxnSpMkLst>
        </pc:cxnChg>
      </pc:sldChg>
      <pc:sldChg chg="addSp delSp modSp">
        <pc:chgData name="Vagnur Thomsen" userId="7a82369accb4a42e" providerId="LiveId" clId="{F8D81FFE-2C34-491C-8014-4724EF4FAEB5}" dt="2019-07-27T05:55:31.990" v="28"/>
        <pc:sldMkLst>
          <pc:docMk/>
          <pc:sldMk cId="224218939" sldId="262"/>
        </pc:sldMkLst>
        <pc:spChg chg="mod">
          <ac:chgData name="Vagnur Thomsen" userId="7a82369accb4a42e" providerId="LiveId" clId="{F8D81FFE-2C34-491C-8014-4724EF4FAEB5}" dt="2019-07-27T05:55:31.990" v="28"/>
          <ac:spMkLst>
            <pc:docMk/>
            <pc:sldMk cId="224218939" sldId="262"/>
            <ac:spMk id="2" creationId="{D77C725D-986C-42C7-9EEE-6BA7F1325095}"/>
          </ac:spMkLst>
        </pc:spChg>
        <pc:spChg chg="del">
          <ac:chgData name="Vagnur Thomsen" userId="7a82369accb4a42e" providerId="LiveId" clId="{F8D81FFE-2C34-491C-8014-4724EF4FAEB5}" dt="2019-07-27T05:55:25.677" v="20" actId="478"/>
          <ac:spMkLst>
            <pc:docMk/>
            <pc:sldMk cId="224218939" sldId="262"/>
            <ac:spMk id="3" creationId="{3E456ECF-44A9-4DBD-B12A-65561D8C9644}"/>
          </ac:spMkLst>
        </pc:spChg>
        <pc:cxnChg chg="add">
          <ac:chgData name="Vagnur Thomsen" userId="7a82369accb4a42e" providerId="LiveId" clId="{F8D81FFE-2C34-491C-8014-4724EF4FAEB5}" dt="2019-07-27T05:53:25.202" v="11"/>
          <ac:cxnSpMkLst>
            <pc:docMk/>
            <pc:sldMk cId="224218939" sldId="262"/>
            <ac:cxnSpMk id="23" creationId="{8522BD02-DF98-49C8-813E-CDF562D0BAC3}"/>
          </ac:cxnSpMkLst>
        </pc:cxnChg>
      </pc:sldChg>
      <pc:sldChg chg="addSp modSp">
        <pc:chgData name="Vagnur Thomsen" userId="7a82369accb4a42e" providerId="LiveId" clId="{F8D81FFE-2C34-491C-8014-4724EF4FAEB5}" dt="2019-07-27T05:55:43.609" v="30" actId="113"/>
        <pc:sldMkLst>
          <pc:docMk/>
          <pc:sldMk cId="370005974" sldId="263"/>
        </pc:sldMkLst>
        <pc:spChg chg="mod">
          <ac:chgData name="Vagnur Thomsen" userId="7a82369accb4a42e" providerId="LiveId" clId="{F8D81FFE-2C34-491C-8014-4724EF4FAEB5}" dt="2019-07-27T05:55:43.609" v="30" actId="113"/>
          <ac:spMkLst>
            <pc:docMk/>
            <pc:sldMk cId="370005974" sldId="263"/>
            <ac:spMk id="2" creationId="{E5F4E314-12D6-4B7C-AA6B-70123E66547C}"/>
          </ac:spMkLst>
        </pc:spChg>
        <pc:cxnChg chg="add">
          <ac:chgData name="Vagnur Thomsen" userId="7a82369accb4a42e" providerId="LiveId" clId="{F8D81FFE-2C34-491C-8014-4724EF4FAEB5}" dt="2019-07-27T05:55:40.724" v="29"/>
          <ac:cxnSpMkLst>
            <pc:docMk/>
            <pc:sldMk cId="370005974" sldId="263"/>
            <ac:cxnSpMk id="24" creationId="{A99149EF-F9DA-4837-8757-7615F31F3CC2}"/>
          </ac:cxnSpMkLst>
        </pc:cxnChg>
      </pc:sldChg>
      <pc:sldChg chg="addSp modSp">
        <pc:chgData name="Vagnur Thomsen" userId="7a82369accb4a42e" providerId="LiveId" clId="{F8D81FFE-2C34-491C-8014-4724EF4FAEB5}" dt="2019-07-27T05:55:47.874" v="32" actId="113"/>
        <pc:sldMkLst>
          <pc:docMk/>
          <pc:sldMk cId="4267587084" sldId="264"/>
        </pc:sldMkLst>
        <pc:spChg chg="mod">
          <ac:chgData name="Vagnur Thomsen" userId="7a82369accb4a42e" providerId="LiveId" clId="{F8D81FFE-2C34-491C-8014-4724EF4FAEB5}" dt="2019-07-27T05:55:47.874" v="32" actId="113"/>
          <ac:spMkLst>
            <pc:docMk/>
            <pc:sldMk cId="4267587084" sldId="264"/>
            <ac:spMk id="2" creationId="{8912D989-0822-46B4-90A5-22BEF1A1F803}"/>
          </ac:spMkLst>
        </pc:spChg>
        <pc:cxnChg chg="add">
          <ac:chgData name="Vagnur Thomsen" userId="7a82369accb4a42e" providerId="LiveId" clId="{F8D81FFE-2C34-491C-8014-4724EF4FAEB5}" dt="2019-07-27T05:55:45.132" v="31"/>
          <ac:cxnSpMkLst>
            <pc:docMk/>
            <pc:sldMk cId="4267587084" sldId="264"/>
            <ac:cxnSpMk id="24" creationId="{1C4125F9-73D2-45B4-8DA2-082DFF6C1785}"/>
          </ac:cxnSpMkLst>
        </pc:cxnChg>
      </pc:sldChg>
      <pc:sldChg chg="addSp modSp">
        <pc:chgData name="Vagnur Thomsen" userId="7a82369accb4a42e" providerId="LiveId" clId="{F8D81FFE-2C34-491C-8014-4724EF4FAEB5}" dt="2019-07-27T05:56:05.450" v="38" actId="113"/>
        <pc:sldMkLst>
          <pc:docMk/>
          <pc:sldMk cId="345613929" sldId="265"/>
        </pc:sldMkLst>
        <pc:spChg chg="mod">
          <ac:chgData name="Vagnur Thomsen" userId="7a82369accb4a42e" providerId="LiveId" clId="{F8D81FFE-2C34-491C-8014-4724EF4FAEB5}" dt="2019-07-27T05:56:05.450" v="38" actId="113"/>
          <ac:spMkLst>
            <pc:docMk/>
            <pc:sldMk cId="345613929" sldId="265"/>
            <ac:spMk id="2" creationId="{1E1FD6EF-4F10-4FDC-84A2-57CCF1A99A77}"/>
          </ac:spMkLst>
        </pc:spChg>
        <pc:cxnChg chg="add mod">
          <ac:chgData name="Vagnur Thomsen" userId="7a82369accb4a42e" providerId="LiveId" clId="{F8D81FFE-2C34-491C-8014-4724EF4FAEB5}" dt="2019-07-27T05:56:01.022" v="37" actId="14100"/>
          <ac:cxnSpMkLst>
            <pc:docMk/>
            <pc:sldMk cId="345613929" sldId="265"/>
            <ac:cxnSpMk id="5" creationId="{457997D9-DDF5-45AB-AD52-602A7F3F9CD6}"/>
          </ac:cxnSpMkLst>
        </pc:cxnChg>
      </pc:sldChg>
      <pc:sldChg chg="addSp modSp">
        <pc:chgData name="Vagnur Thomsen" userId="7a82369accb4a42e" providerId="LiveId" clId="{F8D81FFE-2C34-491C-8014-4724EF4FAEB5}" dt="2019-07-27T05:58:00.762" v="47" actId="14100"/>
        <pc:sldMkLst>
          <pc:docMk/>
          <pc:sldMk cId="2346219134" sldId="266"/>
        </pc:sldMkLst>
        <pc:spChg chg="mod">
          <ac:chgData name="Vagnur Thomsen" userId="7a82369accb4a42e" providerId="LiveId" clId="{F8D81FFE-2C34-491C-8014-4724EF4FAEB5}" dt="2019-07-27T05:55:10.558" v="16" actId="113"/>
          <ac:spMkLst>
            <pc:docMk/>
            <pc:sldMk cId="2346219134" sldId="266"/>
            <ac:spMk id="2" creationId="{0F170A96-3A3D-4F56-A092-2B95A164C3EA}"/>
          </ac:spMkLst>
        </pc:spChg>
        <pc:spChg chg="mod">
          <ac:chgData name="Vagnur Thomsen" userId="7a82369accb4a42e" providerId="LiveId" clId="{F8D81FFE-2C34-491C-8014-4724EF4FAEB5}" dt="2019-07-27T05:58:00.762" v="47" actId="14100"/>
          <ac:spMkLst>
            <pc:docMk/>
            <pc:sldMk cId="2346219134" sldId="266"/>
            <ac:spMk id="8" creationId="{8E878BDE-B090-4264-8FC7-CEC722C9971E}"/>
          </ac:spMkLst>
        </pc:spChg>
        <pc:cxnChg chg="add">
          <ac:chgData name="Vagnur Thomsen" userId="7a82369accb4a42e" providerId="LiveId" clId="{F8D81FFE-2C34-491C-8014-4724EF4FAEB5}" dt="2019-07-27T05:52:58.441" v="4"/>
          <ac:cxnSpMkLst>
            <pc:docMk/>
            <pc:sldMk cId="2346219134" sldId="266"/>
            <ac:cxnSpMk id="9" creationId="{566AEC88-88B2-4C02-AA90-98DEDEC331B6}"/>
          </ac:cxnSpMkLst>
        </pc:cxnChg>
      </pc:sldChg>
      <pc:sldChg chg="addSp modSp">
        <pc:chgData name="Vagnur Thomsen" userId="7a82369accb4a42e" providerId="LiveId" clId="{F8D81FFE-2C34-491C-8014-4724EF4FAEB5}" dt="2019-07-27T05:55:08.149" v="15" actId="113"/>
        <pc:sldMkLst>
          <pc:docMk/>
          <pc:sldMk cId="3757293014" sldId="268"/>
        </pc:sldMkLst>
        <pc:spChg chg="mod">
          <ac:chgData name="Vagnur Thomsen" userId="7a82369accb4a42e" providerId="LiveId" clId="{F8D81FFE-2C34-491C-8014-4724EF4FAEB5}" dt="2019-07-27T05:55:08.149" v="15" actId="113"/>
          <ac:spMkLst>
            <pc:docMk/>
            <pc:sldMk cId="3757293014" sldId="268"/>
            <ac:spMk id="2" creationId="{BD89BC74-0DE9-4833-834A-5F5002AAFC47}"/>
          </ac:spMkLst>
        </pc:spChg>
        <pc:cxnChg chg="add">
          <ac:chgData name="Vagnur Thomsen" userId="7a82369accb4a42e" providerId="LiveId" clId="{F8D81FFE-2C34-491C-8014-4724EF4FAEB5}" dt="2019-07-27T05:52:56.883" v="3"/>
          <ac:cxnSpMkLst>
            <pc:docMk/>
            <pc:sldMk cId="3757293014" sldId="268"/>
            <ac:cxnSpMk id="15" creationId="{19209A84-1ED9-4102-A6EB-B453DD48CEA6}"/>
          </ac:cxnSpMkLst>
        </pc:cxnChg>
      </pc:sldChg>
      <pc:sldChg chg="addSp delSp modSp">
        <pc:chgData name="Vagnur Thomsen" userId="7a82369accb4a42e" providerId="LiveId" clId="{F8D81FFE-2C34-491C-8014-4724EF4FAEB5}" dt="2019-07-27T05:55:55.062" v="35" actId="478"/>
        <pc:sldMkLst>
          <pc:docMk/>
          <pc:sldMk cId="1505016301" sldId="269"/>
        </pc:sldMkLst>
        <pc:spChg chg="mod">
          <ac:chgData name="Vagnur Thomsen" userId="7a82369accb4a42e" providerId="LiveId" clId="{F8D81FFE-2C34-491C-8014-4724EF4FAEB5}" dt="2019-07-27T05:55:52.382" v="34" actId="113"/>
          <ac:spMkLst>
            <pc:docMk/>
            <pc:sldMk cId="1505016301" sldId="269"/>
            <ac:spMk id="2" creationId="{63F672AC-6846-40EB-9438-296533D9B780}"/>
          </ac:spMkLst>
        </pc:spChg>
        <pc:spChg chg="del">
          <ac:chgData name="Vagnur Thomsen" userId="7a82369accb4a42e" providerId="LiveId" clId="{F8D81FFE-2C34-491C-8014-4724EF4FAEB5}" dt="2019-07-27T05:55:55.062" v="35" actId="478"/>
          <ac:spMkLst>
            <pc:docMk/>
            <pc:sldMk cId="1505016301" sldId="269"/>
            <ac:spMk id="3" creationId="{9DDFB3F8-FDAE-48B5-9130-A4B1C189BF74}"/>
          </ac:spMkLst>
        </pc:spChg>
        <pc:cxnChg chg="add">
          <ac:chgData name="Vagnur Thomsen" userId="7a82369accb4a42e" providerId="LiveId" clId="{F8D81FFE-2C34-491C-8014-4724EF4FAEB5}" dt="2019-07-27T05:55:50.759" v="33"/>
          <ac:cxnSpMkLst>
            <pc:docMk/>
            <pc:sldMk cId="1505016301" sldId="269"/>
            <ac:cxnSpMk id="19" creationId="{21A0A168-5623-4F09-960B-CD2FF2D013CF}"/>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C8B03-6FEA-4AD6-903E-0D10B5560CA3}"/>
              </a:ext>
            </a:extLst>
          </p:cNvPr>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a:p>
        </p:txBody>
      </p:sp>
      <p:sp>
        <p:nvSpPr>
          <p:cNvPr id="3" name="字幕 2">
            <a:extLst>
              <a:ext uri="{FF2B5EF4-FFF2-40B4-BE49-F238E27FC236}">
                <a16:creationId xmlns:a16="http://schemas.microsoft.com/office/drawing/2014/main" id="{7054E1FA-6FA1-44C2-B339-7E7DF9AB41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日付プレースホルダー 3">
            <a:extLst>
              <a:ext uri="{FF2B5EF4-FFF2-40B4-BE49-F238E27FC236}">
                <a16:creationId xmlns:a16="http://schemas.microsoft.com/office/drawing/2014/main" id="{071165B2-F456-42B1-9484-A97C47343571}"/>
              </a:ext>
            </a:extLst>
          </p:cNvPr>
          <p:cNvSpPr>
            <a:spLocks noGrp="1"/>
          </p:cNvSpPr>
          <p:nvPr>
            <p:ph type="dt" sz="half" idx="10"/>
          </p:nvPr>
        </p:nvSpPr>
        <p:spPr/>
        <p:txBody>
          <a:bodyPr/>
          <a:lstStyle/>
          <a:p>
            <a:fld id="{7FD21F85-DB29-4FAE-B56F-C89E71DF60F8}"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5D77C39F-D092-4171-A964-B82BC19F77CF}"/>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CB9AE265-EEE8-46A6-87D1-6630B07F56FC}"/>
              </a:ext>
            </a:extLst>
          </p:cNvPr>
          <p:cNvSpPr>
            <a:spLocks noGrp="1"/>
          </p:cNvSpPr>
          <p:nvPr>
            <p:ph type="sldNum" sz="quarter" idx="12"/>
          </p:nvPr>
        </p:nvSpPr>
        <p:spPr/>
        <p:txBody>
          <a:bodyPr/>
          <a:lstStyle/>
          <a:p>
            <a:fld id="{B77284F6-E0CD-4A5D-9C03-CF3F367D90B9}" type="slidenum">
              <a:rPr lang="en-US" smtClean="0"/>
              <a:t>‹nr.›</a:t>
            </a:fld>
            <a:endParaRPr lang="en-US"/>
          </a:p>
        </p:txBody>
      </p:sp>
    </p:spTree>
    <p:extLst>
      <p:ext uri="{BB962C8B-B14F-4D97-AF65-F5344CB8AC3E}">
        <p14:creationId xmlns:p14="http://schemas.microsoft.com/office/powerpoint/2010/main" val="20985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5BC786-1607-48EC-9B23-B6A17EF1BB60}"/>
              </a:ext>
            </a:extLst>
          </p:cNvPr>
          <p:cNvSpPr>
            <a:spLocks noGrp="1"/>
          </p:cNvSpPr>
          <p:nvPr>
            <p:ph type="title"/>
          </p:nvPr>
        </p:nvSpPr>
        <p:spPr/>
        <p:txBody>
          <a:bodyPr/>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D1264F5D-34FA-4C9B-AD26-24CA1059D64B}"/>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F8088A99-64A1-4CF2-8259-D3EAA9549AE7}"/>
              </a:ext>
            </a:extLst>
          </p:cNvPr>
          <p:cNvSpPr>
            <a:spLocks noGrp="1"/>
          </p:cNvSpPr>
          <p:nvPr>
            <p:ph type="dt" sz="half" idx="10"/>
          </p:nvPr>
        </p:nvSpPr>
        <p:spPr/>
        <p:txBody>
          <a:bodyPr/>
          <a:lstStyle/>
          <a:p>
            <a:fld id="{7FD21F85-DB29-4FAE-B56F-C89E71DF60F8}"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80BC2717-B0EF-4220-9F6E-80A195D89810}"/>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0740FA24-3449-47A1-BD25-EA609BE2D0CE}"/>
              </a:ext>
            </a:extLst>
          </p:cNvPr>
          <p:cNvSpPr>
            <a:spLocks noGrp="1"/>
          </p:cNvSpPr>
          <p:nvPr>
            <p:ph type="sldNum" sz="quarter" idx="12"/>
          </p:nvPr>
        </p:nvSpPr>
        <p:spPr/>
        <p:txBody>
          <a:bodyPr/>
          <a:lstStyle/>
          <a:p>
            <a:fld id="{B77284F6-E0CD-4A5D-9C03-CF3F367D90B9}" type="slidenum">
              <a:rPr lang="en-US" smtClean="0"/>
              <a:t>‹nr.›</a:t>
            </a:fld>
            <a:endParaRPr lang="en-US"/>
          </a:p>
        </p:txBody>
      </p:sp>
    </p:spTree>
    <p:extLst>
      <p:ext uri="{BB962C8B-B14F-4D97-AF65-F5344CB8AC3E}">
        <p14:creationId xmlns:p14="http://schemas.microsoft.com/office/powerpoint/2010/main" val="135950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DD89A4E-B6A1-4EE4-833A-F7CB1E0AB32E}"/>
              </a:ext>
            </a:extLst>
          </p:cNvPr>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E49F5287-126D-42BC-9D94-0F2655C7D0AE}"/>
              </a:ext>
            </a:extLst>
          </p:cNvPr>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C30D6E30-678D-4D18-8136-C9C0AAE28654}"/>
              </a:ext>
            </a:extLst>
          </p:cNvPr>
          <p:cNvSpPr>
            <a:spLocks noGrp="1"/>
          </p:cNvSpPr>
          <p:nvPr>
            <p:ph type="dt" sz="half" idx="10"/>
          </p:nvPr>
        </p:nvSpPr>
        <p:spPr/>
        <p:txBody>
          <a:bodyPr/>
          <a:lstStyle/>
          <a:p>
            <a:fld id="{7FD21F85-DB29-4FAE-B56F-C89E71DF60F8}"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DBFA7DB0-48F0-47D6-A546-24AB74883BE3}"/>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13B4CB37-C006-4DF4-9DD9-71E04EE6DCAA}"/>
              </a:ext>
            </a:extLst>
          </p:cNvPr>
          <p:cNvSpPr>
            <a:spLocks noGrp="1"/>
          </p:cNvSpPr>
          <p:nvPr>
            <p:ph type="sldNum" sz="quarter" idx="12"/>
          </p:nvPr>
        </p:nvSpPr>
        <p:spPr/>
        <p:txBody>
          <a:bodyPr/>
          <a:lstStyle/>
          <a:p>
            <a:fld id="{B77284F6-E0CD-4A5D-9C03-CF3F367D90B9}" type="slidenum">
              <a:rPr lang="en-US" smtClean="0"/>
              <a:t>‹nr.›</a:t>
            </a:fld>
            <a:endParaRPr lang="en-US"/>
          </a:p>
        </p:txBody>
      </p:sp>
    </p:spTree>
    <p:extLst>
      <p:ext uri="{BB962C8B-B14F-4D97-AF65-F5344CB8AC3E}">
        <p14:creationId xmlns:p14="http://schemas.microsoft.com/office/powerpoint/2010/main" val="385879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45CAF7-5994-48E8-89CA-0DD0189914EE}"/>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7226045A-8C6A-40A5-A0D3-0315818688BF}"/>
              </a:ext>
            </a:extLst>
          </p:cNvPr>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C020E6B9-2E7F-49CF-A65C-51B33D3A6C87}"/>
              </a:ext>
            </a:extLst>
          </p:cNvPr>
          <p:cNvSpPr>
            <a:spLocks noGrp="1"/>
          </p:cNvSpPr>
          <p:nvPr>
            <p:ph type="dt" sz="half" idx="10"/>
          </p:nvPr>
        </p:nvSpPr>
        <p:spPr/>
        <p:txBody>
          <a:bodyPr/>
          <a:lstStyle/>
          <a:p>
            <a:fld id="{7FD21F85-DB29-4FAE-B56F-C89E71DF60F8}"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BC99FFD1-1B25-444C-B45F-A699395EC2C3}"/>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F6AECFEF-AF8E-45DD-9CEB-C70867C91714}"/>
              </a:ext>
            </a:extLst>
          </p:cNvPr>
          <p:cNvSpPr>
            <a:spLocks noGrp="1"/>
          </p:cNvSpPr>
          <p:nvPr>
            <p:ph type="sldNum" sz="quarter" idx="12"/>
          </p:nvPr>
        </p:nvSpPr>
        <p:spPr/>
        <p:txBody>
          <a:bodyPr/>
          <a:lstStyle/>
          <a:p>
            <a:fld id="{B77284F6-E0CD-4A5D-9C03-CF3F367D90B9}" type="slidenum">
              <a:rPr lang="en-US" smtClean="0"/>
              <a:t>‹nr.›</a:t>
            </a:fld>
            <a:endParaRPr lang="en-US"/>
          </a:p>
        </p:txBody>
      </p:sp>
    </p:spTree>
    <p:extLst>
      <p:ext uri="{BB962C8B-B14F-4D97-AF65-F5344CB8AC3E}">
        <p14:creationId xmlns:p14="http://schemas.microsoft.com/office/powerpoint/2010/main" val="247472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2DF993-B89D-4332-8D70-90AE45B1C207}"/>
              </a:ext>
            </a:extLst>
          </p:cNvPr>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A9C31D7F-F46A-4A63-8D70-AEE90CCA14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日付プレースホルダー 3">
            <a:extLst>
              <a:ext uri="{FF2B5EF4-FFF2-40B4-BE49-F238E27FC236}">
                <a16:creationId xmlns:a16="http://schemas.microsoft.com/office/drawing/2014/main" id="{09445200-2196-42CD-8421-50881ACE294F}"/>
              </a:ext>
            </a:extLst>
          </p:cNvPr>
          <p:cNvSpPr>
            <a:spLocks noGrp="1"/>
          </p:cNvSpPr>
          <p:nvPr>
            <p:ph type="dt" sz="half" idx="10"/>
          </p:nvPr>
        </p:nvSpPr>
        <p:spPr/>
        <p:txBody>
          <a:bodyPr/>
          <a:lstStyle/>
          <a:p>
            <a:fld id="{7FD21F85-DB29-4FAE-B56F-C89E71DF60F8}"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C663D721-388E-4C0F-B948-B43EF7406AC6}"/>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C5575BEB-EEB3-47D8-A712-2164D13E2C4C}"/>
              </a:ext>
            </a:extLst>
          </p:cNvPr>
          <p:cNvSpPr>
            <a:spLocks noGrp="1"/>
          </p:cNvSpPr>
          <p:nvPr>
            <p:ph type="sldNum" sz="quarter" idx="12"/>
          </p:nvPr>
        </p:nvSpPr>
        <p:spPr/>
        <p:txBody>
          <a:bodyPr/>
          <a:lstStyle/>
          <a:p>
            <a:fld id="{B77284F6-E0CD-4A5D-9C03-CF3F367D90B9}" type="slidenum">
              <a:rPr lang="en-US" smtClean="0"/>
              <a:t>‹nr.›</a:t>
            </a:fld>
            <a:endParaRPr lang="en-US"/>
          </a:p>
        </p:txBody>
      </p:sp>
    </p:spTree>
    <p:extLst>
      <p:ext uri="{BB962C8B-B14F-4D97-AF65-F5344CB8AC3E}">
        <p14:creationId xmlns:p14="http://schemas.microsoft.com/office/powerpoint/2010/main" val="19678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9BF948-916B-4F2F-AD27-690073225343}"/>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0A7603A6-8870-427B-B296-13135560A283}"/>
              </a:ext>
            </a:extLst>
          </p:cNvPr>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コンテンツ プレースホルダー 3">
            <a:extLst>
              <a:ext uri="{FF2B5EF4-FFF2-40B4-BE49-F238E27FC236}">
                <a16:creationId xmlns:a16="http://schemas.microsoft.com/office/drawing/2014/main" id="{F95DE841-2845-47C5-A737-28D41524275B}"/>
              </a:ext>
            </a:extLst>
          </p:cNvPr>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日付プレースホルダー 4">
            <a:extLst>
              <a:ext uri="{FF2B5EF4-FFF2-40B4-BE49-F238E27FC236}">
                <a16:creationId xmlns:a16="http://schemas.microsoft.com/office/drawing/2014/main" id="{1888A8B9-F3ED-4AF4-B851-6E7FAEE9BA76}"/>
              </a:ext>
            </a:extLst>
          </p:cNvPr>
          <p:cNvSpPr>
            <a:spLocks noGrp="1"/>
          </p:cNvSpPr>
          <p:nvPr>
            <p:ph type="dt" sz="half" idx="10"/>
          </p:nvPr>
        </p:nvSpPr>
        <p:spPr/>
        <p:txBody>
          <a:bodyPr/>
          <a:lstStyle/>
          <a:p>
            <a:fld id="{7FD21F85-DB29-4FAE-B56F-C89E71DF60F8}" type="datetimeFigureOut">
              <a:rPr lang="en-US" smtClean="0"/>
              <a:t>7/27/2019</a:t>
            </a:fld>
            <a:endParaRPr lang="en-US"/>
          </a:p>
        </p:txBody>
      </p:sp>
      <p:sp>
        <p:nvSpPr>
          <p:cNvPr id="6" name="フッター プレースホルダー 5">
            <a:extLst>
              <a:ext uri="{FF2B5EF4-FFF2-40B4-BE49-F238E27FC236}">
                <a16:creationId xmlns:a16="http://schemas.microsoft.com/office/drawing/2014/main" id="{C9EDBF0B-A913-484A-B22B-1A86EF1531CE}"/>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EFC2B41C-C073-470D-8D44-1B81B2B941EA}"/>
              </a:ext>
            </a:extLst>
          </p:cNvPr>
          <p:cNvSpPr>
            <a:spLocks noGrp="1"/>
          </p:cNvSpPr>
          <p:nvPr>
            <p:ph type="sldNum" sz="quarter" idx="12"/>
          </p:nvPr>
        </p:nvSpPr>
        <p:spPr/>
        <p:txBody>
          <a:bodyPr/>
          <a:lstStyle/>
          <a:p>
            <a:fld id="{B77284F6-E0CD-4A5D-9C03-CF3F367D90B9}" type="slidenum">
              <a:rPr lang="en-US" smtClean="0"/>
              <a:t>‹nr.›</a:t>
            </a:fld>
            <a:endParaRPr lang="en-US"/>
          </a:p>
        </p:txBody>
      </p:sp>
    </p:spTree>
    <p:extLst>
      <p:ext uri="{BB962C8B-B14F-4D97-AF65-F5344CB8AC3E}">
        <p14:creationId xmlns:p14="http://schemas.microsoft.com/office/powerpoint/2010/main" val="238785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8B73FB-9AE7-4933-9BC8-9FF708402B37}"/>
              </a:ext>
            </a:extLst>
          </p:cNvPr>
          <p:cNvSpPr>
            <a:spLocks noGrp="1"/>
          </p:cNvSpPr>
          <p:nvPr>
            <p:ph type="title"/>
          </p:nvPr>
        </p:nvSpPr>
        <p:spPr>
          <a:xfrm>
            <a:off x="839788" y="365125"/>
            <a:ext cx="10515600" cy="1325563"/>
          </a:xfrm>
        </p:spPr>
        <p:txBody>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0451A1B7-24D0-4358-AFC7-92BF14571B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a:extLst>
              <a:ext uri="{FF2B5EF4-FFF2-40B4-BE49-F238E27FC236}">
                <a16:creationId xmlns:a16="http://schemas.microsoft.com/office/drawing/2014/main" id="{24A8A1E8-6778-49C3-A7E9-1F129ADCCFB3}"/>
              </a:ext>
            </a:extLst>
          </p:cNvPr>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テキスト プレースホルダー 4">
            <a:extLst>
              <a:ext uri="{FF2B5EF4-FFF2-40B4-BE49-F238E27FC236}">
                <a16:creationId xmlns:a16="http://schemas.microsoft.com/office/drawing/2014/main" id="{80D48193-06CE-4B23-960F-9ED807C31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a:extLst>
              <a:ext uri="{FF2B5EF4-FFF2-40B4-BE49-F238E27FC236}">
                <a16:creationId xmlns:a16="http://schemas.microsoft.com/office/drawing/2014/main" id="{A24B2982-3A3C-4014-BA6D-E01D490BCB0C}"/>
              </a:ext>
            </a:extLst>
          </p:cNvPr>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日付プレースホルダー 6">
            <a:extLst>
              <a:ext uri="{FF2B5EF4-FFF2-40B4-BE49-F238E27FC236}">
                <a16:creationId xmlns:a16="http://schemas.microsoft.com/office/drawing/2014/main" id="{DCE80C6A-5071-42C7-BC8F-7C69103EFA80}"/>
              </a:ext>
            </a:extLst>
          </p:cNvPr>
          <p:cNvSpPr>
            <a:spLocks noGrp="1"/>
          </p:cNvSpPr>
          <p:nvPr>
            <p:ph type="dt" sz="half" idx="10"/>
          </p:nvPr>
        </p:nvSpPr>
        <p:spPr/>
        <p:txBody>
          <a:bodyPr/>
          <a:lstStyle/>
          <a:p>
            <a:fld id="{7FD21F85-DB29-4FAE-B56F-C89E71DF60F8}" type="datetimeFigureOut">
              <a:rPr lang="en-US" smtClean="0"/>
              <a:t>7/27/2019</a:t>
            </a:fld>
            <a:endParaRPr lang="en-US"/>
          </a:p>
        </p:txBody>
      </p:sp>
      <p:sp>
        <p:nvSpPr>
          <p:cNvPr id="8" name="フッター プレースホルダー 7">
            <a:extLst>
              <a:ext uri="{FF2B5EF4-FFF2-40B4-BE49-F238E27FC236}">
                <a16:creationId xmlns:a16="http://schemas.microsoft.com/office/drawing/2014/main" id="{1D9E6DBB-5A22-4575-ADEB-6B5572A4BAEF}"/>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B1816B9A-6DD9-44E1-8AC6-D3F226668002}"/>
              </a:ext>
            </a:extLst>
          </p:cNvPr>
          <p:cNvSpPr>
            <a:spLocks noGrp="1"/>
          </p:cNvSpPr>
          <p:nvPr>
            <p:ph type="sldNum" sz="quarter" idx="12"/>
          </p:nvPr>
        </p:nvSpPr>
        <p:spPr/>
        <p:txBody>
          <a:bodyPr/>
          <a:lstStyle/>
          <a:p>
            <a:fld id="{B77284F6-E0CD-4A5D-9C03-CF3F367D90B9}" type="slidenum">
              <a:rPr lang="en-US" smtClean="0"/>
              <a:t>‹nr.›</a:t>
            </a:fld>
            <a:endParaRPr lang="en-US"/>
          </a:p>
        </p:txBody>
      </p:sp>
    </p:spTree>
    <p:extLst>
      <p:ext uri="{BB962C8B-B14F-4D97-AF65-F5344CB8AC3E}">
        <p14:creationId xmlns:p14="http://schemas.microsoft.com/office/powerpoint/2010/main" val="78109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92672-6A71-4674-9462-F9B3478B1AED}"/>
              </a:ext>
            </a:extLst>
          </p:cNvPr>
          <p:cNvSpPr>
            <a:spLocks noGrp="1"/>
          </p:cNvSpPr>
          <p:nvPr>
            <p:ph type="title"/>
          </p:nvPr>
        </p:nvSpPr>
        <p:spPr/>
        <p:txBody>
          <a:bodyPr/>
          <a:lstStyle/>
          <a:p>
            <a:r>
              <a:rPr lang="ja-JP" altLang="en-US"/>
              <a:t>マスター タイトルの書式設定</a:t>
            </a:r>
            <a:endParaRPr lang="en-US"/>
          </a:p>
        </p:txBody>
      </p:sp>
      <p:sp>
        <p:nvSpPr>
          <p:cNvPr id="3" name="日付プレースホルダー 2">
            <a:extLst>
              <a:ext uri="{FF2B5EF4-FFF2-40B4-BE49-F238E27FC236}">
                <a16:creationId xmlns:a16="http://schemas.microsoft.com/office/drawing/2014/main" id="{6C7A88D0-B384-4DFC-8BC0-B77E1A985F10}"/>
              </a:ext>
            </a:extLst>
          </p:cNvPr>
          <p:cNvSpPr>
            <a:spLocks noGrp="1"/>
          </p:cNvSpPr>
          <p:nvPr>
            <p:ph type="dt" sz="half" idx="10"/>
          </p:nvPr>
        </p:nvSpPr>
        <p:spPr/>
        <p:txBody>
          <a:bodyPr/>
          <a:lstStyle/>
          <a:p>
            <a:fld id="{7FD21F85-DB29-4FAE-B56F-C89E71DF60F8}" type="datetimeFigureOut">
              <a:rPr lang="en-US" smtClean="0"/>
              <a:t>7/27/2019</a:t>
            </a:fld>
            <a:endParaRPr lang="en-US"/>
          </a:p>
        </p:txBody>
      </p:sp>
      <p:sp>
        <p:nvSpPr>
          <p:cNvPr id="4" name="フッター プレースホルダー 3">
            <a:extLst>
              <a:ext uri="{FF2B5EF4-FFF2-40B4-BE49-F238E27FC236}">
                <a16:creationId xmlns:a16="http://schemas.microsoft.com/office/drawing/2014/main" id="{16FF2BF1-EDD2-4BE9-81CF-EBC41BCBBB75}"/>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87C12260-6895-475D-9DD6-6933F16C64E8}"/>
              </a:ext>
            </a:extLst>
          </p:cNvPr>
          <p:cNvSpPr>
            <a:spLocks noGrp="1"/>
          </p:cNvSpPr>
          <p:nvPr>
            <p:ph type="sldNum" sz="quarter" idx="12"/>
          </p:nvPr>
        </p:nvSpPr>
        <p:spPr/>
        <p:txBody>
          <a:bodyPr/>
          <a:lstStyle/>
          <a:p>
            <a:fld id="{B77284F6-E0CD-4A5D-9C03-CF3F367D90B9}" type="slidenum">
              <a:rPr lang="en-US" smtClean="0"/>
              <a:t>‹nr.›</a:t>
            </a:fld>
            <a:endParaRPr lang="en-US"/>
          </a:p>
        </p:txBody>
      </p:sp>
    </p:spTree>
    <p:extLst>
      <p:ext uri="{BB962C8B-B14F-4D97-AF65-F5344CB8AC3E}">
        <p14:creationId xmlns:p14="http://schemas.microsoft.com/office/powerpoint/2010/main" val="137453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FB1D97-73ED-415E-A5A5-95DDECD2B589}"/>
              </a:ext>
            </a:extLst>
          </p:cNvPr>
          <p:cNvSpPr>
            <a:spLocks noGrp="1"/>
          </p:cNvSpPr>
          <p:nvPr>
            <p:ph type="dt" sz="half" idx="10"/>
          </p:nvPr>
        </p:nvSpPr>
        <p:spPr/>
        <p:txBody>
          <a:bodyPr/>
          <a:lstStyle/>
          <a:p>
            <a:fld id="{7FD21F85-DB29-4FAE-B56F-C89E71DF60F8}" type="datetimeFigureOut">
              <a:rPr lang="en-US" smtClean="0"/>
              <a:t>7/27/2019</a:t>
            </a:fld>
            <a:endParaRPr lang="en-US"/>
          </a:p>
        </p:txBody>
      </p:sp>
      <p:sp>
        <p:nvSpPr>
          <p:cNvPr id="3" name="フッター プレースホルダー 2">
            <a:extLst>
              <a:ext uri="{FF2B5EF4-FFF2-40B4-BE49-F238E27FC236}">
                <a16:creationId xmlns:a16="http://schemas.microsoft.com/office/drawing/2014/main" id="{01BAB5D9-FC78-451F-863E-FF35EEDB8B5A}"/>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7519A6C4-3496-47F2-9C4F-D7A8236F74CD}"/>
              </a:ext>
            </a:extLst>
          </p:cNvPr>
          <p:cNvSpPr>
            <a:spLocks noGrp="1"/>
          </p:cNvSpPr>
          <p:nvPr>
            <p:ph type="sldNum" sz="quarter" idx="12"/>
          </p:nvPr>
        </p:nvSpPr>
        <p:spPr/>
        <p:txBody>
          <a:bodyPr/>
          <a:lstStyle/>
          <a:p>
            <a:fld id="{B77284F6-E0CD-4A5D-9C03-CF3F367D90B9}" type="slidenum">
              <a:rPr lang="en-US" smtClean="0"/>
              <a:t>‹nr.›</a:t>
            </a:fld>
            <a:endParaRPr lang="en-US"/>
          </a:p>
        </p:txBody>
      </p:sp>
    </p:spTree>
    <p:extLst>
      <p:ext uri="{BB962C8B-B14F-4D97-AF65-F5344CB8AC3E}">
        <p14:creationId xmlns:p14="http://schemas.microsoft.com/office/powerpoint/2010/main" val="287361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6D3D92-DC03-4B33-A386-95A56E95DB66}"/>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320DC7A1-832A-478D-AE7D-F6DC5E7F8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テキスト プレースホルダー 3">
            <a:extLst>
              <a:ext uri="{FF2B5EF4-FFF2-40B4-BE49-F238E27FC236}">
                <a16:creationId xmlns:a16="http://schemas.microsoft.com/office/drawing/2014/main" id="{568E5314-B2BD-4F69-A3F5-1F7324C76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E2F3B2D5-0758-4D6C-B228-3D2A381A9EC5}"/>
              </a:ext>
            </a:extLst>
          </p:cNvPr>
          <p:cNvSpPr>
            <a:spLocks noGrp="1"/>
          </p:cNvSpPr>
          <p:nvPr>
            <p:ph type="dt" sz="half" idx="10"/>
          </p:nvPr>
        </p:nvSpPr>
        <p:spPr/>
        <p:txBody>
          <a:bodyPr/>
          <a:lstStyle/>
          <a:p>
            <a:fld id="{7FD21F85-DB29-4FAE-B56F-C89E71DF60F8}" type="datetimeFigureOut">
              <a:rPr lang="en-US" smtClean="0"/>
              <a:t>7/27/2019</a:t>
            </a:fld>
            <a:endParaRPr lang="en-US"/>
          </a:p>
        </p:txBody>
      </p:sp>
      <p:sp>
        <p:nvSpPr>
          <p:cNvPr id="6" name="フッター プレースホルダー 5">
            <a:extLst>
              <a:ext uri="{FF2B5EF4-FFF2-40B4-BE49-F238E27FC236}">
                <a16:creationId xmlns:a16="http://schemas.microsoft.com/office/drawing/2014/main" id="{191A7682-3472-4C8F-B18A-ED20EDFDD7AF}"/>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2580E979-9BBA-4EEC-8F46-567CBFF6FCAC}"/>
              </a:ext>
            </a:extLst>
          </p:cNvPr>
          <p:cNvSpPr>
            <a:spLocks noGrp="1"/>
          </p:cNvSpPr>
          <p:nvPr>
            <p:ph type="sldNum" sz="quarter" idx="12"/>
          </p:nvPr>
        </p:nvSpPr>
        <p:spPr/>
        <p:txBody>
          <a:bodyPr/>
          <a:lstStyle/>
          <a:p>
            <a:fld id="{B77284F6-E0CD-4A5D-9C03-CF3F367D90B9}" type="slidenum">
              <a:rPr lang="en-US" smtClean="0"/>
              <a:t>‹nr.›</a:t>
            </a:fld>
            <a:endParaRPr lang="en-US"/>
          </a:p>
        </p:txBody>
      </p:sp>
    </p:spTree>
    <p:extLst>
      <p:ext uri="{BB962C8B-B14F-4D97-AF65-F5344CB8AC3E}">
        <p14:creationId xmlns:p14="http://schemas.microsoft.com/office/powerpoint/2010/main" val="228535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EB2A6D-5D88-4170-B8EC-ABFA1D16ABA3}"/>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図プレースホルダー 2">
            <a:extLst>
              <a:ext uri="{FF2B5EF4-FFF2-40B4-BE49-F238E27FC236}">
                <a16:creationId xmlns:a16="http://schemas.microsoft.com/office/drawing/2014/main" id="{A4BA939C-AC39-4E0A-B4C5-E04130CB06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a:extLst>
              <a:ext uri="{FF2B5EF4-FFF2-40B4-BE49-F238E27FC236}">
                <a16:creationId xmlns:a16="http://schemas.microsoft.com/office/drawing/2014/main" id="{B51A2F95-E0C2-4AF2-9A24-1DF33B8B8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AF94A3E3-4D92-4270-9359-7C55393AF735}"/>
              </a:ext>
            </a:extLst>
          </p:cNvPr>
          <p:cNvSpPr>
            <a:spLocks noGrp="1"/>
          </p:cNvSpPr>
          <p:nvPr>
            <p:ph type="dt" sz="half" idx="10"/>
          </p:nvPr>
        </p:nvSpPr>
        <p:spPr/>
        <p:txBody>
          <a:bodyPr/>
          <a:lstStyle/>
          <a:p>
            <a:fld id="{7FD21F85-DB29-4FAE-B56F-C89E71DF60F8}" type="datetimeFigureOut">
              <a:rPr lang="en-US" smtClean="0"/>
              <a:t>7/27/2019</a:t>
            </a:fld>
            <a:endParaRPr lang="en-US"/>
          </a:p>
        </p:txBody>
      </p:sp>
      <p:sp>
        <p:nvSpPr>
          <p:cNvPr id="6" name="フッター プレースホルダー 5">
            <a:extLst>
              <a:ext uri="{FF2B5EF4-FFF2-40B4-BE49-F238E27FC236}">
                <a16:creationId xmlns:a16="http://schemas.microsoft.com/office/drawing/2014/main" id="{B793260B-EE48-4966-8FD7-325DAB9A019E}"/>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7C360E11-F710-4B4B-BAE7-8C9125FBF658}"/>
              </a:ext>
            </a:extLst>
          </p:cNvPr>
          <p:cNvSpPr>
            <a:spLocks noGrp="1"/>
          </p:cNvSpPr>
          <p:nvPr>
            <p:ph type="sldNum" sz="quarter" idx="12"/>
          </p:nvPr>
        </p:nvSpPr>
        <p:spPr/>
        <p:txBody>
          <a:bodyPr/>
          <a:lstStyle/>
          <a:p>
            <a:fld id="{B77284F6-E0CD-4A5D-9C03-CF3F367D90B9}" type="slidenum">
              <a:rPr lang="en-US" smtClean="0"/>
              <a:t>‹nr.›</a:t>
            </a:fld>
            <a:endParaRPr lang="en-US"/>
          </a:p>
        </p:txBody>
      </p:sp>
    </p:spTree>
    <p:extLst>
      <p:ext uri="{BB962C8B-B14F-4D97-AF65-F5344CB8AC3E}">
        <p14:creationId xmlns:p14="http://schemas.microsoft.com/office/powerpoint/2010/main" val="147497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FC4A663-5E73-4186-B0FF-1956617364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5ACCF41E-68BC-437C-ACEF-CD55F7F134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520C2680-1D1C-48C1-8D1F-C9BFB1BDDC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21F85-DB29-4FAE-B56F-C89E71DF60F8}"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AF6C12D6-135E-49D7-8DB2-6563483490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CAA40299-EE0A-465C-BD6E-6CFD44735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284F6-E0CD-4A5D-9C03-CF3F367D90B9}" type="slidenum">
              <a:rPr lang="en-US" smtClean="0"/>
              <a:t>‹nr.›</a:t>
            </a:fld>
            <a:endParaRPr lang="en-US"/>
          </a:p>
        </p:txBody>
      </p:sp>
    </p:spTree>
    <p:extLst>
      <p:ext uri="{BB962C8B-B14F-4D97-AF65-F5344CB8AC3E}">
        <p14:creationId xmlns:p14="http://schemas.microsoft.com/office/powerpoint/2010/main" val="1315876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8.webp"/><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C22632-A197-CC49-91AF-F288BB2EBAF7}"/>
              </a:ext>
            </a:extLst>
          </p:cNvPr>
          <p:cNvSpPr>
            <a:spLocks noGrp="1"/>
          </p:cNvSpPr>
          <p:nvPr>
            <p:ph type="ctrTitle"/>
          </p:nvPr>
        </p:nvSpPr>
        <p:spPr/>
        <p:txBody>
          <a:bodyPr>
            <a:normAutofit/>
          </a:bodyPr>
          <a:lstStyle/>
          <a:p>
            <a:r>
              <a:rPr kumimoji="1" lang="ja-JP" altLang="en-US" sz="2400" dirty="0"/>
              <a:t>スーパーマリオブラザーズ</a:t>
            </a:r>
            <a:br>
              <a:rPr kumimoji="1" lang="en-US" altLang="ja-JP" sz="3600" dirty="0"/>
            </a:br>
            <a:br>
              <a:rPr kumimoji="1" lang="en-US" altLang="ja-JP" sz="3600" dirty="0"/>
            </a:br>
            <a:r>
              <a:rPr kumimoji="1" lang="ja-JP" altLang="en-US" dirty="0"/>
              <a:t>「クリボー」仕様書</a:t>
            </a:r>
          </a:p>
        </p:txBody>
      </p:sp>
      <p:sp>
        <p:nvSpPr>
          <p:cNvPr id="3" name="字幕 2">
            <a:extLst>
              <a:ext uri="{FF2B5EF4-FFF2-40B4-BE49-F238E27FC236}">
                <a16:creationId xmlns:a16="http://schemas.microsoft.com/office/drawing/2014/main" id="{806B010D-0492-CE41-A169-6C334390BB36}"/>
              </a:ext>
            </a:extLst>
          </p:cNvPr>
          <p:cNvSpPr>
            <a:spLocks noGrp="1"/>
          </p:cNvSpPr>
          <p:nvPr>
            <p:ph type="subTitle" idx="1"/>
          </p:nvPr>
        </p:nvSpPr>
        <p:spPr>
          <a:xfrm>
            <a:off x="1524000" y="5901894"/>
            <a:ext cx="9144000" cy="535852"/>
          </a:xfrm>
        </p:spPr>
        <p:txBody>
          <a:bodyPr/>
          <a:lstStyle/>
          <a:p>
            <a:r>
              <a:rPr kumimoji="1" lang="en-US" altLang="ja-JP" dirty="0"/>
              <a:t>2019</a:t>
            </a:r>
            <a:r>
              <a:rPr kumimoji="1" lang="ja-JP" altLang="en-US" dirty="0"/>
              <a:t>年</a:t>
            </a:r>
            <a:r>
              <a:rPr kumimoji="1" lang="en-US" altLang="ja-JP" dirty="0"/>
              <a:t>6</a:t>
            </a:r>
            <a:r>
              <a:rPr kumimoji="1" lang="ja-JP" altLang="en-US" dirty="0"/>
              <a:t>月</a:t>
            </a:r>
            <a:r>
              <a:rPr kumimoji="1" lang="en-US" altLang="ja-JP" dirty="0"/>
              <a:t>24</a:t>
            </a:r>
            <a:r>
              <a:rPr kumimoji="1" lang="ja-JP" altLang="en-US" dirty="0"/>
              <a:t>日　トマセン　ヴァグナー</a:t>
            </a:r>
          </a:p>
        </p:txBody>
      </p:sp>
      <p:pic>
        <p:nvPicPr>
          <p:cNvPr id="6" name="図 5">
            <a:extLst>
              <a:ext uri="{FF2B5EF4-FFF2-40B4-BE49-F238E27FC236}">
                <a16:creationId xmlns:a16="http://schemas.microsoft.com/office/drawing/2014/main" id="{6B67E8AE-6163-4EC2-B01B-ADE08B654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886" y="3509963"/>
            <a:ext cx="2225674" cy="2225674"/>
          </a:xfrm>
          <a:prstGeom prst="rect">
            <a:avLst/>
          </a:prstGeom>
        </p:spPr>
      </p:pic>
    </p:spTree>
    <p:extLst>
      <p:ext uri="{BB962C8B-B14F-4D97-AF65-F5344CB8AC3E}">
        <p14:creationId xmlns:p14="http://schemas.microsoft.com/office/powerpoint/2010/main" val="407062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2D989-0822-46B4-90A5-22BEF1A1F803}"/>
              </a:ext>
            </a:extLst>
          </p:cNvPr>
          <p:cNvSpPr>
            <a:spLocks noGrp="1"/>
          </p:cNvSpPr>
          <p:nvPr>
            <p:ph type="title"/>
          </p:nvPr>
        </p:nvSpPr>
        <p:spPr/>
        <p:txBody>
          <a:bodyPr/>
          <a:lstStyle/>
          <a:p>
            <a:r>
              <a:rPr lang="ja-JP" altLang="en-US" b="1" dirty="0"/>
              <a:t>弱点</a:t>
            </a:r>
            <a:endParaRPr lang="en-US" b="1" dirty="0"/>
          </a:p>
        </p:txBody>
      </p:sp>
      <p:sp>
        <p:nvSpPr>
          <p:cNvPr id="3" name="コンテンツ プレースホルダー 2">
            <a:extLst>
              <a:ext uri="{FF2B5EF4-FFF2-40B4-BE49-F238E27FC236}">
                <a16:creationId xmlns:a16="http://schemas.microsoft.com/office/drawing/2014/main" id="{2EA3BFA3-9BE3-49DC-A5B8-2BD44CF97A10}"/>
              </a:ext>
            </a:extLst>
          </p:cNvPr>
          <p:cNvSpPr>
            <a:spLocks noGrp="1"/>
          </p:cNvSpPr>
          <p:nvPr>
            <p:ph idx="1"/>
          </p:nvPr>
        </p:nvSpPr>
        <p:spPr/>
        <p:txBody>
          <a:bodyPr/>
          <a:lstStyle/>
          <a:p>
            <a:r>
              <a:rPr lang="ja-JP" altLang="en-US" dirty="0"/>
              <a:t>クリボーはファイヤボールを当てると倒せます。</a:t>
            </a:r>
            <a:endParaRPr lang="en-US" altLang="ja-JP" dirty="0"/>
          </a:p>
          <a:p>
            <a:r>
              <a:rPr lang="ja-JP" altLang="en-US" dirty="0"/>
              <a:t>マリオがスター（無敵）状態の時は、マリオが触れるだけでクリボーを倒せます。</a:t>
            </a:r>
            <a:endParaRPr lang="en-US" altLang="ja-JP" dirty="0"/>
          </a:p>
          <a:p>
            <a:r>
              <a:rPr lang="ja-JP" altLang="en-US" dirty="0"/>
              <a:t>ノコノコの甲羅を蹴る時、甲羅はクリボーと衝突したら、クリボーを倒すことができる。複数のクリボーも一度で倒せます。</a:t>
            </a:r>
            <a:endParaRPr lang="en-US" altLang="ja-JP" dirty="0"/>
          </a:p>
          <a:p>
            <a:endParaRPr lang="en-US" altLang="ja-JP" dirty="0"/>
          </a:p>
          <a:p>
            <a:endParaRPr lang="en-US" dirty="0"/>
          </a:p>
        </p:txBody>
      </p:sp>
      <p:pic>
        <p:nvPicPr>
          <p:cNvPr id="4" name="コンテンツ プレースホルダー 7">
            <a:extLst>
              <a:ext uri="{FF2B5EF4-FFF2-40B4-BE49-F238E27FC236}">
                <a16:creationId xmlns:a16="http://schemas.microsoft.com/office/drawing/2014/main" id="{35FB58B8-591B-4892-849C-EC8BB8317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9459" y="5773184"/>
            <a:ext cx="719691" cy="719691"/>
          </a:xfrm>
          <a:prstGeom prst="rect">
            <a:avLst/>
          </a:prstGeom>
        </p:spPr>
      </p:pic>
      <p:pic>
        <p:nvPicPr>
          <p:cNvPr id="5" name="コンテンツ プレースホルダー 7">
            <a:extLst>
              <a:ext uri="{FF2B5EF4-FFF2-40B4-BE49-F238E27FC236}">
                <a16:creationId xmlns:a16="http://schemas.microsoft.com/office/drawing/2014/main" id="{04E3EADE-ED0B-4227-9FCF-7786F0341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7613" y="5773184"/>
            <a:ext cx="719691" cy="719691"/>
          </a:xfrm>
          <a:prstGeom prst="rect">
            <a:avLst/>
          </a:prstGeom>
        </p:spPr>
      </p:pic>
      <p:pic>
        <p:nvPicPr>
          <p:cNvPr id="6" name="コンテンツ プレースホルダー 7">
            <a:extLst>
              <a:ext uri="{FF2B5EF4-FFF2-40B4-BE49-F238E27FC236}">
                <a16:creationId xmlns:a16="http://schemas.microsoft.com/office/drawing/2014/main" id="{6D02AD24-858B-4BA1-9A8A-E7C007F0F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5767" y="5773184"/>
            <a:ext cx="719691" cy="719691"/>
          </a:xfrm>
          <a:prstGeom prst="rect">
            <a:avLst/>
          </a:prstGeom>
        </p:spPr>
      </p:pic>
      <p:pic>
        <p:nvPicPr>
          <p:cNvPr id="7" name="コンテンツ プレースホルダー 7">
            <a:extLst>
              <a:ext uri="{FF2B5EF4-FFF2-40B4-BE49-F238E27FC236}">
                <a16:creationId xmlns:a16="http://schemas.microsoft.com/office/drawing/2014/main" id="{2A9EC69B-76A5-4B73-A9D5-58C968F22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3445" y="5773184"/>
            <a:ext cx="719691" cy="719691"/>
          </a:xfrm>
          <a:prstGeom prst="rect">
            <a:avLst/>
          </a:prstGeom>
        </p:spPr>
      </p:pic>
      <p:pic>
        <p:nvPicPr>
          <p:cNvPr id="8" name="コンテンツ プレースホルダー 7">
            <a:extLst>
              <a:ext uri="{FF2B5EF4-FFF2-40B4-BE49-F238E27FC236}">
                <a16:creationId xmlns:a16="http://schemas.microsoft.com/office/drawing/2014/main" id="{9C278BDD-2F82-4A2E-B9A1-7DAA18A52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599" y="5773184"/>
            <a:ext cx="719691" cy="719691"/>
          </a:xfrm>
          <a:prstGeom prst="rect">
            <a:avLst/>
          </a:prstGeom>
        </p:spPr>
      </p:pic>
      <p:pic>
        <p:nvPicPr>
          <p:cNvPr id="9" name="コンテンツ プレースホルダー 7">
            <a:extLst>
              <a:ext uri="{FF2B5EF4-FFF2-40B4-BE49-F238E27FC236}">
                <a16:creationId xmlns:a16="http://schemas.microsoft.com/office/drawing/2014/main" id="{2F743A78-2AFC-4A6A-987F-884AD9D17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9753" y="5773184"/>
            <a:ext cx="719691" cy="719691"/>
          </a:xfrm>
          <a:prstGeom prst="rect">
            <a:avLst/>
          </a:prstGeom>
        </p:spPr>
      </p:pic>
      <p:pic>
        <p:nvPicPr>
          <p:cNvPr id="10" name="コンテンツ プレースホルダー 7">
            <a:extLst>
              <a:ext uri="{FF2B5EF4-FFF2-40B4-BE49-F238E27FC236}">
                <a16:creationId xmlns:a16="http://schemas.microsoft.com/office/drawing/2014/main" id="{8B21A472-2E0D-455C-B5CC-71AC9A65D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7907" y="5773184"/>
            <a:ext cx="719691" cy="719691"/>
          </a:xfrm>
          <a:prstGeom prst="rect">
            <a:avLst/>
          </a:prstGeom>
        </p:spPr>
      </p:pic>
      <p:pic>
        <p:nvPicPr>
          <p:cNvPr id="11" name="コンテンツ プレースホルダー 7">
            <a:extLst>
              <a:ext uri="{FF2B5EF4-FFF2-40B4-BE49-F238E27FC236}">
                <a16:creationId xmlns:a16="http://schemas.microsoft.com/office/drawing/2014/main" id="{3AA6A6D7-B54B-40F2-9BC4-025AE9370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85" y="5773184"/>
            <a:ext cx="719691" cy="719691"/>
          </a:xfrm>
          <a:prstGeom prst="rect">
            <a:avLst/>
          </a:prstGeom>
        </p:spPr>
      </p:pic>
      <p:pic>
        <p:nvPicPr>
          <p:cNvPr id="12" name="コンテンツ プレースホルダー 7">
            <a:extLst>
              <a:ext uri="{FF2B5EF4-FFF2-40B4-BE49-F238E27FC236}">
                <a16:creationId xmlns:a16="http://schemas.microsoft.com/office/drawing/2014/main" id="{93927BDA-AD5E-49C7-8894-0602DB635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909" y="5773184"/>
            <a:ext cx="766763" cy="719691"/>
          </a:xfrm>
          <a:prstGeom prst="rect">
            <a:avLst/>
          </a:prstGeom>
        </p:spPr>
      </p:pic>
      <p:pic>
        <p:nvPicPr>
          <p:cNvPr id="13" name="コンテンツ プレースホルダー 7">
            <a:extLst>
              <a:ext uri="{FF2B5EF4-FFF2-40B4-BE49-F238E27FC236}">
                <a16:creationId xmlns:a16="http://schemas.microsoft.com/office/drawing/2014/main" id="{67F41440-6910-4C3E-90B2-2D3D9E7E0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9709" y="5773184"/>
            <a:ext cx="766763" cy="719691"/>
          </a:xfrm>
          <a:prstGeom prst="rect">
            <a:avLst/>
          </a:prstGeom>
        </p:spPr>
      </p:pic>
      <p:pic>
        <p:nvPicPr>
          <p:cNvPr id="14" name="コンテンツ プレースホルダー 7">
            <a:extLst>
              <a:ext uri="{FF2B5EF4-FFF2-40B4-BE49-F238E27FC236}">
                <a16:creationId xmlns:a16="http://schemas.microsoft.com/office/drawing/2014/main" id="{6E54781E-3EFC-4B0F-9F33-5C1CE2504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7387" y="5773184"/>
            <a:ext cx="766763" cy="719691"/>
          </a:xfrm>
          <a:prstGeom prst="rect">
            <a:avLst/>
          </a:prstGeom>
        </p:spPr>
      </p:pic>
      <p:pic>
        <p:nvPicPr>
          <p:cNvPr id="15" name="コンテンツ プレースホルダー 7">
            <a:extLst>
              <a:ext uri="{FF2B5EF4-FFF2-40B4-BE49-F238E27FC236}">
                <a16:creationId xmlns:a16="http://schemas.microsoft.com/office/drawing/2014/main" id="{7AC12183-FEEF-47D5-8F73-8C8119538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9145" y="5773184"/>
            <a:ext cx="766763" cy="719691"/>
          </a:xfrm>
          <a:prstGeom prst="rect">
            <a:avLst/>
          </a:prstGeom>
        </p:spPr>
      </p:pic>
      <p:pic>
        <p:nvPicPr>
          <p:cNvPr id="16" name="コンテンツ プレースホルダー 7">
            <a:extLst>
              <a:ext uri="{FF2B5EF4-FFF2-40B4-BE49-F238E27FC236}">
                <a16:creationId xmlns:a16="http://schemas.microsoft.com/office/drawing/2014/main" id="{C37AD151-E8A7-4173-B796-AEDBA9283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1849" y="5773184"/>
            <a:ext cx="766763" cy="719691"/>
          </a:xfrm>
          <a:prstGeom prst="rect">
            <a:avLst/>
          </a:prstGeom>
        </p:spPr>
      </p:pic>
      <p:pic>
        <p:nvPicPr>
          <p:cNvPr id="17" name="コンテンツ プレースホルダー 7">
            <a:extLst>
              <a:ext uri="{FF2B5EF4-FFF2-40B4-BE49-F238E27FC236}">
                <a16:creationId xmlns:a16="http://schemas.microsoft.com/office/drawing/2014/main" id="{BA85C922-ED12-434B-8DD4-8E60761AF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527" y="5773184"/>
            <a:ext cx="766763" cy="719691"/>
          </a:xfrm>
          <a:prstGeom prst="rect">
            <a:avLst/>
          </a:prstGeom>
        </p:spPr>
      </p:pic>
      <p:pic>
        <p:nvPicPr>
          <p:cNvPr id="18" name="図 17">
            <a:extLst>
              <a:ext uri="{FF2B5EF4-FFF2-40B4-BE49-F238E27FC236}">
                <a16:creationId xmlns:a16="http://schemas.microsoft.com/office/drawing/2014/main" id="{7F944B54-2E3E-4113-B593-8AF906CF8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757" y="4947761"/>
            <a:ext cx="746379" cy="825423"/>
          </a:xfrm>
          <a:prstGeom prst="rect">
            <a:avLst/>
          </a:prstGeom>
        </p:spPr>
      </p:pic>
      <p:pic>
        <p:nvPicPr>
          <p:cNvPr id="19" name="図 18">
            <a:extLst>
              <a:ext uri="{FF2B5EF4-FFF2-40B4-BE49-F238E27FC236}">
                <a16:creationId xmlns:a16="http://schemas.microsoft.com/office/drawing/2014/main" id="{288F1994-7FA3-4C51-B6E8-52D75D41C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7039" y="4947760"/>
            <a:ext cx="746379" cy="825423"/>
          </a:xfrm>
          <a:prstGeom prst="rect">
            <a:avLst/>
          </a:prstGeom>
        </p:spPr>
      </p:pic>
      <p:pic>
        <p:nvPicPr>
          <p:cNvPr id="21" name="図 20">
            <a:extLst>
              <a:ext uri="{FF2B5EF4-FFF2-40B4-BE49-F238E27FC236}">
                <a16:creationId xmlns:a16="http://schemas.microsoft.com/office/drawing/2014/main" id="{692BE604-16EB-4670-B983-DF2C816723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0084" y="4947228"/>
            <a:ext cx="917727" cy="825955"/>
          </a:xfrm>
          <a:prstGeom prst="rect">
            <a:avLst/>
          </a:prstGeom>
        </p:spPr>
      </p:pic>
      <p:sp>
        <p:nvSpPr>
          <p:cNvPr id="22" name="矢印: 右 21">
            <a:extLst>
              <a:ext uri="{FF2B5EF4-FFF2-40B4-BE49-F238E27FC236}">
                <a16:creationId xmlns:a16="http://schemas.microsoft.com/office/drawing/2014/main" id="{AB582DCE-181C-4817-8FA9-0B3049ED01E1}"/>
              </a:ext>
            </a:extLst>
          </p:cNvPr>
          <p:cNvSpPr/>
          <p:nvPr/>
        </p:nvSpPr>
        <p:spPr>
          <a:xfrm>
            <a:off x="4735908" y="4409440"/>
            <a:ext cx="902892" cy="406400"/>
          </a:xfrm>
          <a:prstGeom prst="rightArrow">
            <a:avLst/>
          </a:prstGeom>
          <a:effectLst>
            <a:glow>
              <a:schemeClr val="accent1">
                <a:alpha val="4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星: 5 pt 22">
            <a:extLst>
              <a:ext uri="{FF2B5EF4-FFF2-40B4-BE49-F238E27FC236}">
                <a16:creationId xmlns:a16="http://schemas.microsoft.com/office/drawing/2014/main" id="{C130B4BC-25FC-4A21-8431-58923022AE8F}"/>
              </a:ext>
            </a:extLst>
          </p:cNvPr>
          <p:cNvSpPr/>
          <p:nvPr/>
        </p:nvSpPr>
        <p:spPr>
          <a:xfrm>
            <a:off x="742950" y="3271837"/>
            <a:ext cx="457200" cy="314325"/>
          </a:xfrm>
          <a:prstGeom prst="star5">
            <a:avLst/>
          </a:prstGeom>
          <a:effectLst>
            <a:glow>
              <a:schemeClr val="accent1">
                <a:alpha val="4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4" name="Lige forbindelse 23">
            <a:extLst>
              <a:ext uri="{FF2B5EF4-FFF2-40B4-BE49-F238E27FC236}">
                <a16:creationId xmlns:a16="http://schemas.microsoft.com/office/drawing/2014/main" id="{1C4125F9-73D2-45B4-8DA2-082DFF6C1785}"/>
              </a:ext>
            </a:extLst>
          </p:cNvPr>
          <p:cNvCxnSpPr/>
          <p:nvPr/>
        </p:nvCxnSpPr>
        <p:spPr>
          <a:xfrm flipH="1">
            <a:off x="213064" y="1296140"/>
            <a:ext cx="116386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587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672AC-6846-40EB-9438-296533D9B780}"/>
              </a:ext>
            </a:extLst>
          </p:cNvPr>
          <p:cNvSpPr>
            <a:spLocks noGrp="1"/>
          </p:cNvSpPr>
          <p:nvPr>
            <p:ph type="title"/>
          </p:nvPr>
        </p:nvSpPr>
        <p:spPr/>
        <p:txBody>
          <a:bodyPr/>
          <a:lstStyle/>
          <a:p>
            <a:r>
              <a:rPr lang="ja-JP" altLang="en-US" b="1" dirty="0"/>
              <a:t>その他の倒す方法</a:t>
            </a:r>
            <a:endParaRPr lang="en-US" b="1" dirty="0"/>
          </a:p>
        </p:txBody>
      </p:sp>
      <p:pic>
        <p:nvPicPr>
          <p:cNvPr id="4" name="コンテンツ プレースホルダー 7">
            <a:extLst>
              <a:ext uri="{FF2B5EF4-FFF2-40B4-BE49-F238E27FC236}">
                <a16:creationId xmlns:a16="http://schemas.microsoft.com/office/drawing/2014/main" id="{8AAE5FE6-345D-4D65-9F81-A531F91CF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799" y="3259854"/>
            <a:ext cx="766763" cy="719691"/>
          </a:xfrm>
          <a:prstGeom prst="rect">
            <a:avLst/>
          </a:prstGeom>
        </p:spPr>
      </p:pic>
      <p:pic>
        <p:nvPicPr>
          <p:cNvPr id="5" name="コンテンツ プレースホルダー 7">
            <a:extLst>
              <a:ext uri="{FF2B5EF4-FFF2-40B4-BE49-F238E27FC236}">
                <a16:creationId xmlns:a16="http://schemas.microsoft.com/office/drawing/2014/main" id="{957E9F7F-8329-4BEB-ABAA-8EB5C1EF9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599" y="3259854"/>
            <a:ext cx="766763" cy="719691"/>
          </a:xfrm>
          <a:prstGeom prst="rect">
            <a:avLst/>
          </a:prstGeom>
        </p:spPr>
      </p:pic>
      <p:pic>
        <p:nvPicPr>
          <p:cNvPr id="6" name="コンテンツ プレースホルダー 7">
            <a:extLst>
              <a:ext uri="{FF2B5EF4-FFF2-40B4-BE49-F238E27FC236}">
                <a16:creationId xmlns:a16="http://schemas.microsoft.com/office/drawing/2014/main" id="{E3B91D73-B482-42BB-B920-74FA4D356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277" y="3156062"/>
            <a:ext cx="766763" cy="719691"/>
          </a:xfrm>
          <a:prstGeom prst="rect">
            <a:avLst/>
          </a:prstGeom>
        </p:spPr>
      </p:pic>
      <p:pic>
        <p:nvPicPr>
          <p:cNvPr id="7" name="コンテンツ プレースホルダー 7">
            <a:extLst>
              <a:ext uri="{FF2B5EF4-FFF2-40B4-BE49-F238E27FC236}">
                <a16:creationId xmlns:a16="http://schemas.microsoft.com/office/drawing/2014/main" id="{16625FCC-CE9C-4B00-AEB9-D0DAD7398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035" y="3259854"/>
            <a:ext cx="766763" cy="719691"/>
          </a:xfrm>
          <a:prstGeom prst="rect">
            <a:avLst/>
          </a:prstGeom>
        </p:spPr>
      </p:pic>
      <p:pic>
        <p:nvPicPr>
          <p:cNvPr id="8" name="コンテンツ プレースホルダー 7">
            <a:extLst>
              <a:ext uri="{FF2B5EF4-FFF2-40B4-BE49-F238E27FC236}">
                <a16:creationId xmlns:a16="http://schemas.microsoft.com/office/drawing/2014/main" id="{F2C60964-6381-4CE8-8E11-24418996C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739" y="3259854"/>
            <a:ext cx="766763" cy="719691"/>
          </a:xfrm>
          <a:prstGeom prst="rect">
            <a:avLst/>
          </a:prstGeom>
        </p:spPr>
      </p:pic>
      <p:pic>
        <p:nvPicPr>
          <p:cNvPr id="9" name="コンテンツ プレースホルダー 7">
            <a:extLst>
              <a:ext uri="{FF2B5EF4-FFF2-40B4-BE49-F238E27FC236}">
                <a16:creationId xmlns:a16="http://schemas.microsoft.com/office/drawing/2014/main" id="{C34D6546-C18C-47F8-849E-9B5F4398C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1417" y="3259854"/>
            <a:ext cx="766763" cy="719691"/>
          </a:xfrm>
          <a:prstGeom prst="rect">
            <a:avLst/>
          </a:prstGeom>
        </p:spPr>
      </p:pic>
      <p:pic>
        <p:nvPicPr>
          <p:cNvPr id="10" name="コンテンツ プレースホルダー 7">
            <a:extLst>
              <a:ext uri="{FF2B5EF4-FFF2-40B4-BE49-F238E27FC236}">
                <a16:creationId xmlns:a16="http://schemas.microsoft.com/office/drawing/2014/main" id="{C1E07D47-DB38-4A28-A3E4-FE53ABDC2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799" y="5503788"/>
            <a:ext cx="766763" cy="719691"/>
          </a:xfrm>
          <a:prstGeom prst="rect">
            <a:avLst/>
          </a:prstGeom>
        </p:spPr>
      </p:pic>
      <p:pic>
        <p:nvPicPr>
          <p:cNvPr id="11" name="コンテンツ プレースホルダー 7">
            <a:extLst>
              <a:ext uri="{FF2B5EF4-FFF2-40B4-BE49-F238E27FC236}">
                <a16:creationId xmlns:a16="http://schemas.microsoft.com/office/drawing/2014/main" id="{22A871F9-5710-42E0-865F-CE593A23E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599" y="5503788"/>
            <a:ext cx="766763" cy="719691"/>
          </a:xfrm>
          <a:prstGeom prst="rect">
            <a:avLst/>
          </a:prstGeom>
        </p:spPr>
      </p:pic>
      <p:pic>
        <p:nvPicPr>
          <p:cNvPr id="12" name="コンテンツ プレースホルダー 7">
            <a:extLst>
              <a:ext uri="{FF2B5EF4-FFF2-40B4-BE49-F238E27FC236}">
                <a16:creationId xmlns:a16="http://schemas.microsoft.com/office/drawing/2014/main" id="{73B9056C-77E5-4F7F-B6BB-A9EF1B70E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277" y="5503788"/>
            <a:ext cx="766763" cy="719691"/>
          </a:xfrm>
          <a:prstGeom prst="rect">
            <a:avLst/>
          </a:prstGeom>
        </p:spPr>
      </p:pic>
      <p:pic>
        <p:nvPicPr>
          <p:cNvPr id="13" name="コンテンツ プレースホルダー 7">
            <a:extLst>
              <a:ext uri="{FF2B5EF4-FFF2-40B4-BE49-F238E27FC236}">
                <a16:creationId xmlns:a16="http://schemas.microsoft.com/office/drawing/2014/main" id="{C0C73765-1691-4FED-8361-97A36134A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035" y="5503788"/>
            <a:ext cx="766763" cy="719691"/>
          </a:xfrm>
          <a:prstGeom prst="rect">
            <a:avLst/>
          </a:prstGeom>
        </p:spPr>
      </p:pic>
      <p:pic>
        <p:nvPicPr>
          <p:cNvPr id="14" name="コンテンツ プレースホルダー 7">
            <a:extLst>
              <a:ext uri="{FF2B5EF4-FFF2-40B4-BE49-F238E27FC236}">
                <a16:creationId xmlns:a16="http://schemas.microsoft.com/office/drawing/2014/main" id="{8C308824-AD02-4BC6-BCFC-B5438EB63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739" y="5503788"/>
            <a:ext cx="766763" cy="719691"/>
          </a:xfrm>
          <a:prstGeom prst="rect">
            <a:avLst/>
          </a:prstGeom>
        </p:spPr>
      </p:pic>
      <p:pic>
        <p:nvPicPr>
          <p:cNvPr id="15" name="コンテンツ プレースホルダー 7">
            <a:extLst>
              <a:ext uri="{FF2B5EF4-FFF2-40B4-BE49-F238E27FC236}">
                <a16:creationId xmlns:a16="http://schemas.microsoft.com/office/drawing/2014/main" id="{40C1A8C3-ACF7-49BC-94C6-9819F11C1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1417" y="5503788"/>
            <a:ext cx="766763" cy="719691"/>
          </a:xfrm>
          <a:prstGeom prst="rect">
            <a:avLst/>
          </a:prstGeom>
        </p:spPr>
      </p:pic>
      <p:pic>
        <p:nvPicPr>
          <p:cNvPr id="16" name="図 15">
            <a:extLst>
              <a:ext uri="{FF2B5EF4-FFF2-40B4-BE49-F238E27FC236}">
                <a16:creationId xmlns:a16="http://schemas.microsoft.com/office/drawing/2014/main" id="{1237EB16-5450-41E4-9481-954AA0F25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971383">
            <a:off x="7142426" y="2214746"/>
            <a:ext cx="746379" cy="825423"/>
          </a:xfrm>
          <a:prstGeom prst="rect">
            <a:avLst/>
          </a:prstGeom>
        </p:spPr>
      </p:pic>
      <p:pic>
        <p:nvPicPr>
          <p:cNvPr id="17" name="図 16">
            <a:extLst>
              <a:ext uri="{FF2B5EF4-FFF2-40B4-BE49-F238E27FC236}">
                <a16:creationId xmlns:a16="http://schemas.microsoft.com/office/drawing/2014/main" id="{A66B179C-BA24-4ABE-80D7-694291F88133}"/>
              </a:ext>
            </a:extLst>
          </p:cNvPr>
          <p:cNvPicPr>
            <a:picLocks noChangeAspect="1"/>
          </p:cNvPicPr>
          <p:nvPr/>
        </p:nvPicPr>
        <p:blipFill>
          <a:blip r:embed="rId4"/>
          <a:stretch>
            <a:fillRect/>
          </a:stretch>
        </p:blipFill>
        <p:spPr>
          <a:xfrm>
            <a:off x="6749776" y="3875753"/>
            <a:ext cx="921751" cy="915023"/>
          </a:xfrm>
          <a:prstGeom prst="rect">
            <a:avLst/>
          </a:prstGeom>
        </p:spPr>
      </p:pic>
      <p:sp>
        <p:nvSpPr>
          <p:cNvPr id="18" name="テキスト ボックス 17">
            <a:extLst>
              <a:ext uri="{FF2B5EF4-FFF2-40B4-BE49-F238E27FC236}">
                <a16:creationId xmlns:a16="http://schemas.microsoft.com/office/drawing/2014/main" id="{5C6BB010-0FCC-4F3F-AE76-AD14342203B0}"/>
              </a:ext>
            </a:extLst>
          </p:cNvPr>
          <p:cNvSpPr txBox="1"/>
          <p:nvPr/>
        </p:nvSpPr>
        <p:spPr>
          <a:xfrm>
            <a:off x="1057513" y="3000838"/>
            <a:ext cx="3800475" cy="2831544"/>
          </a:xfrm>
          <a:prstGeom prst="rect">
            <a:avLst/>
          </a:prstGeom>
          <a:noFill/>
        </p:spPr>
        <p:txBody>
          <a:bodyPr wrap="square" rtlCol="0">
            <a:spAutoFit/>
          </a:bodyPr>
          <a:lstStyle/>
          <a:p>
            <a:r>
              <a:rPr lang="ja-JP" altLang="en-US" sz="3200" dirty="0"/>
              <a:t>・マリオはクリボーの下のブロックにジャンプすると、クリボーを倒せます。</a:t>
            </a:r>
            <a:endParaRPr lang="en-US" sz="3200" dirty="0"/>
          </a:p>
          <a:p>
            <a:endParaRPr lang="en-US" dirty="0"/>
          </a:p>
        </p:txBody>
      </p:sp>
      <p:cxnSp>
        <p:nvCxnSpPr>
          <p:cNvPr id="19" name="Lige forbindelse 18">
            <a:extLst>
              <a:ext uri="{FF2B5EF4-FFF2-40B4-BE49-F238E27FC236}">
                <a16:creationId xmlns:a16="http://schemas.microsoft.com/office/drawing/2014/main" id="{21A0A168-5623-4F09-960B-CD2FF2D013CF}"/>
              </a:ext>
            </a:extLst>
          </p:cNvPr>
          <p:cNvCxnSpPr/>
          <p:nvPr/>
        </p:nvCxnSpPr>
        <p:spPr>
          <a:xfrm flipH="1">
            <a:off x="213064" y="1296140"/>
            <a:ext cx="116386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01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1FD6EF-4F10-4FDC-84A2-57CCF1A99A77}"/>
              </a:ext>
            </a:extLst>
          </p:cNvPr>
          <p:cNvSpPr>
            <a:spLocks noGrp="1"/>
          </p:cNvSpPr>
          <p:nvPr>
            <p:ph type="title"/>
          </p:nvPr>
        </p:nvSpPr>
        <p:spPr/>
        <p:txBody>
          <a:bodyPr/>
          <a:lstStyle/>
          <a:p>
            <a:r>
              <a:rPr lang="ja-JP" altLang="en-US" b="1" dirty="0"/>
              <a:t>発注まとめ</a:t>
            </a:r>
            <a:endParaRPr lang="en-US" b="1" dirty="0"/>
          </a:p>
        </p:txBody>
      </p:sp>
      <p:sp>
        <p:nvSpPr>
          <p:cNvPr id="3" name="コンテンツ プレースホルダー 2">
            <a:extLst>
              <a:ext uri="{FF2B5EF4-FFF2-40B4-BE49-F238E27FC236}">
                <a16:creationId xmlns:a16="http://schemas.microsoft.com/office/drawing/2014/main" id="{1A774464-427A-43BF-8EB6-A60D3546950D}"/>
              </a:ext>
            </a:extLst>
          </p:cNvPr>
          <p:cNvSpPr>
            <a:spLocks noGrp="1"/>
          </p:cNvSpPr>
          <p:nvPr>
            <p:ph idx="1"/>
          </p:nvPr>
        </p:nvSpPr>
        <p:spPr>
          <a:xfrm>
            <a:off x="152400" y="2828925"/>
            <a:ext cx="11811000" cy="3663950"/>
          </a:xfrm>
        </p:spPr>
        <p:txBody>
          <a:bodyPr>
            <a:normAutofit fontScale="85000" lnSpcReduction="20000"/>
          </a:bodyPr>
          <a:lstStyle/>
          <a:p>
            <a:r>
              <a:rPr lang="ja-JP" altLang="en-US" b="1" dirty="0"/>
              <a:t>サウンド</a:t>
            </a:r>
            <a:r>
              <a:rPr lang="en-US" altLang="ja-JP" b="1" dirty="0"/>
              <a:t>… </a:t>
            </a:r>
            <a:r>
              <a:rPr lang="ja-JP" altLang="en-US" dirty="0"/>
              <a:t>倒す時「ピッピッ」とクリボーが潰れるような効果音を付けてください。</a:t>
            </a:r>
            <a:endParaRPr lang="en-US" altLang="ja-JP" dirty="0"/>
          </a:p>
          <a:p>
            <a:endParaRPr lang="en-US" altLang="ja-JP" b="1" dirty="0"/>
          </a:p>
          <a:p>
            <a:r>
              <a:rPr lang="ja-JP" altLang="en-US" b="1" dirty="0"/>
              <a:t>グラフィック</a:t>
            </a:r>
            <a:r>
              <a:rPr lang="en-US" altLang="ja-JP" dirty="0"/>
              <a:t>…</a:t>
            </a:r>
            <a:r>
              <a:rPr lang="ja-JP" altLang="en-US" dirty="0"/>
              <a:t> </a:t>
            </a:r>
            <a:r>
              <a:rPr lang="en-US" altLang="ja-JP" dirty="0"/>
              <a:t>	</a:t>
            </a:r>
            <a:r>
              <a:rPr lang="ja-JP" altLang="en-US" dirty="0"/>
              <a:t>ー茶色（地下にいる時、暗い色になる）のようにしてください。</a:t>
            </a:r>
            <a:endParaRPr lang="en-US" altLang="ja-JP" dirty="0"/>
          </a:p>
          <a:p>
            <a:pPr marL="0" indent="0">
              <a:buNone/>
            </a:pPr>
            <a:r>
              <a:rPr lang="en-US" altLang="ja-JP" dirty="0"/>
              <a:t>			</a:t>
            </a:r>
            <a:r>
              <a:rPr lang="ja-JP" altLang="en-US" dirty="0"/>
              <a:t>ー悪いキノコの見た目にしてください。</a:t>
            </a:r>
            <a:endParaRPr lang="en-US" altLang="ja-JP" dirty="0"/>
          </a:p>
          <a:p>
            <a:pPr marL="0" indent="0">
              <a:buNone/>
            </a:pPr>
            <a:r>
              <a:rPr lang="en-US" altLang="ja-JP" dirty="0"/>
              <a:t>			</a:t>
            </a:r>
            <a:r>
              <a:rPr lang="ja-JP" altLang="en-US" dirty="0"/>
              <a:t>ー目は動かずに怒っているような目を書いてください。</a:t>
            </a:r>
            <a:r>
              <a:rPr lang="en-US" altLang="ja-JP" dirty="0"/>
              <a:t>	</a:t>
            </a:r>
          </a:p>
          <a:p>
            <a:pPr marL="1828800" lvl="4" indent="0">
              <a:buNone/>
            </a:pPr>
            <a:r>
              <a:rPr lang="en-US" altLang="ja-JP" sz="2900" dirty="0"/>
              <a:t>	</a:t>
            </a:r>
            <a:r>
              <a:rPr lang="ja-JP" altLang="en-US" sz="2900" dirty="0"/>
              <a:t>ー足は黒く、お腹は肌色です。</a:t>
            </a:r>
            <a:endParaRPr lang="en-US" altLang="ja-JP" sz="2900" dirty="0"/>
          </a:p>
          <a:p>
            <a:endParaRPr lang="en-US" altLang="ja-JP" dirty="0"/>
          </a:p>
          <a:p>
            <a:r>
              <a:rPr lang="ja-JP" altLang="en-US" b="1" dirty="0"/>
              <a:t>エフェクト</a:t>
            </a:r>
            <a:r>
              <a:rPr lang="en-US" altLang="ja-JP" dirty="0"/>
              <a:t>…</a:t>
            </a:r>
            <a:r>
              <a:rPr lang="ja-JP" altLang="en-US" dirty="0"/>
              <a:t>　ありません。</a:t>
            </a:r>
            <a:endParaRPr lang="en-US" altLang="ja-JP" dirty="0"/>
          </a:p>
          <a:p>
            <a:r>
              <a:rPr lang="ja-JP" altLang="en-US" b="1" dirty="0"/>
              <a:t>左右するモーション</a:t>
            </a:r>
            <a:r>
              <a:rPr lang="en-US" altLang="ja-JP" dirty="0"/>
              <a:t>…</a:t>
            </a:r>
            <a:r>
              <a:rPr lang="ja-JP" altLang="en-US" dirty="0"/>
              <a:t>　足は右と左に交互に変わりテクテク歩くように見えるように作ってください。</a:t>
            </a:r>
            <a:endParaRPr lang="en-US" dirty="0"/>
          </a:p>
        </p:txBody>
      </p:sp>
      <p:pic>
        <p:nvPicPr>
          <p:cNvPr id="4" name="図 3">
            <a:extLst>
              <a:ext uri="{FF2B5EF4-FFF2-40B4-BE49-F238E27FC236}">
                <a16:creationId xmlns:a16="http://schemas.microsoft.com/office/drawing/2014/main" id="{8D781A9E-0430-4CBC-98DC-72782EEE5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863" y="1203326"/>
            <a:ext cx="1438274" cy="1438274"/>
          </a:xfrm>
          <a:prstGeom prst="rect">
            <a:avLst/>
          </a:prstGeom>
        </p:spPr>
      </p:pic>
      <p:cxnSp>
        <p:nvCxnSpPr>
          <p:cNvPr id="5" name="Lige forbindelse 4">
            <a:extLst>
              <a:ext uri="{FF2B5EF4-FFF2-40B4-BE49-F238E27FC236}">
                <a16:creationId xmlns:a16="http://schemas.microsoft.com/office/drawing/2014/main" id="{457997D9-DDF5-45AB-AD52-602A7F3F9CD6}"/>
              </a:ext>
            </a:extLst>
          </p:cNvPr>
          <p:cNvCxnSpPr>
            <a:cxnSpLocks/>
          </p:cNvCxnSpPr>
          <p:nvPr/>
        </p:nvCxnSpPr>
        <p:spPr>
          <a:xfrm flipH="1">
            <a:off x="213065" y="1296140"/>
            <a:ext cx="45187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1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4758D-076E-4492-AECB-503828A3627E}"/>
              </a:ext>
            </a:extLst>
          </p:cNvPr>
          <p:cNvSpPr>
            <a:spLocks noGrp="1"/>
          </p:cNvSpPr>
          <p:nvPr>
            <p:ph type="title"/>
          </p:nvPr>
        </p:nvSpPr>
        <p:spPr/>
        <p:txBody>
          <a:bodyPr/>
          <a:lstStyle/>
          <a:p>
            <a:r>
              <a:rPr lang="ja-JP" altLang="en-US" b="1" dirty="0"/>
              <a:t>コンセプト</a:t>
            </a:r>
            <a:endParaRPr lang="en-US" b="1" dirty="0"/>
          </a:p>
        </p:txBody>
      </p:sp>
      <p:pic>
        <p:nvPicPr>
          <p:cNvPr id="8" name="コンテンツ プレースホルダー 7">
            <a:extLst>
              <a:ext uri="{FF2B5EF4-FFF2-40B4-BE49-F238E27FC236}">
                <a16:creationId xmlns:a16="http://schemas.microsoft.com/office/drawing/2014/main" id="{A749C2E1-2A86-4549-94CA-3EEF040991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8227" y="5253279"/>
            <a:ext cx="719691" cy="719691"/>
          </a:xfrm>
        </p:spPr>
      </p:pic>
      <p:pic>
        <p:nvPicPr>
          <p:cNvPr id="9" name="コンテンツ プレースホルダー 7">
            <a:extLst>
              <a:ext uri="{FF2B5EF4-FFF2-40B4-BE49-F238E27FC236}">
                <a16:creationId xmlns:a16="http://schemas.microsoft.com/office/drawing/2014/main" id="{81CE0738-A5D4-47B8-9219-19DA96CC9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6381" y="5253279"/>
            <a:ext cx="719691" cy="719691"/>
          </a:xfrm>
          <a:prstGeom prst="rect">
            <a:avLst/>
          </a:prstGeom>
        </p:spPr>
      </p:pic>
      <p:pic>
        <p:nvPicPr>
          <p:cNvPr id="10" name="コンテンツ プレースホルダー 7">
            <a:extLst>
              <a:ext uri="{FF2B5EF4-FFF2-40B4-BE49-F238E27FC236}">
                <a16:creationId xmlns:a16="http://schemas.microsoft.com/office/drawing/2014/main" id="{313843E4-FBCA-4FE2-826D-07CF490D6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535" y="5253279"/>
            <a:ext cx="719691" cy="719691"/>
          </a:xfrm>
          <a:prstGeom prst="rect">
            <a:avLst/>
          </a:prstGeom>
        </p:spPr>
      </p:pic>
      <p:pic>
        <p:nvPicPr>
          <p:cNvPr id="11" name="コンテンツ プレースホルダー 7">
            <a:extLst>
              <a:ext uri="{FF2B5EF4-FFF2-40B4-BE49-F238E27FC236}">
                <a16:creationId xmlns:a16="http://schemas.microsoft.com/office/drawing/2014/main" id="{288B66F8-5293-40FD-8229-27F215DC6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2213" y="5253279"/>
            <a:ext cx="719691" cy="719691"/>
          </a:xfrm>
          <a:prstGeom prst="rect">
            <a:avLst/>
          </a:prstGeom>
        </p:spPr>
      </p:pic>
      <p:pic>
        <p:nvPicPr>
          <p:cNvPr id="12" name="コンテンツ プレースホルダー 7">
            <a:extLst>
              <a:ext uri="{FF2B5EF4-FFF2-40B4-BE49-F238E27FC236}">
                <a16:creationId xmlns:a16="http://schemas.microsoft.com/office/drawing/2014/main" id="{72F6B16A-89D3-4071-B4D2-51769C103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0367" y="5253279"/>
            <a:ext cx="719691" cy="719691"/>
          </a:xfrm>
          <a:prstGeom prst="rect">
            <a:avLst/>
          </a:prstGeom>
        </p:spPr>
      </p:pic>
      <p:pic>
        <p:nvPicPr>
          <p:cNvPr id="13" name="コンテンツ プレースホルダー 7">
            <a:extLst>
              <a:ext uri="{FF2B5EF4-FFF2-40B4-BE49-F238E27FC236}">
                <a16:creationId xmlns:a16="http://schemas.microsoft.com/office/drawing/2014/main" id="{A31F68F5-083C-4805-A699-C27B03B6E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8521" y="5253279"/>
            <a:ext cx="719691" cy="719691"/>
          </a:xfrm>
          <a:prstGeom prst="rect">
            <a:avLst/>
          </a:prstGeom>
        </p:spPr>
      </p:pic>
      <p:pic>
        <p:nvPicPr>
          <p:cNvPr id="14" name="コンテンツ プレースホルダー 7">
            <a:extLst>
              <a:ext uri="{FF2B5EF4-FFF2-40B4-BE49-F238E27FC236}">
                <a16:creationId xmlns:a16="http://schemas.microsoft.com/office/drawing/2014/main" id="{F85CA854-966E-4BF9-8E2E-4261DF9B4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675" y="5253279"/>
            <a:ext cx="719691" cy="719691"/>
          </a:xfrm>
          <a:prstGeom prst="rect">
            <a:avLst/>
          </a:prstGeom>
        </p:spPr>
      </p:pic>
      <p:pic>
        <p:nvPicPr>
          <p:cNvPr id="15" name="コンテンツ プレースホルダー 7">
            <a:extLst>
              <a:ext uri="{FF2B5EF4-FFF2-40B4-BE49-F238E27FC236}">
                <a16:creationId xmlns:a16="http://schemas.microsoft.com/office/drawing/2014/main" id="{0E4A2EDE-1D84-4818-9B0E-9B2BE4FBE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4353" y="5253279"/>
            <a:ext cx="719691" cy="719691"/>
          </a:xfrm>
          <a:prstGeom prst="rect">
            <a:avLst/>
          </a:prstGeom>
        </p:spPr>
      </p:pic>
      <p:pic>
        <p:nvPicPr>
          <p:cNvPr id="17" name="図 16">
            <a:extLst>
              <a:ext uri="{FF2B5EF4-FFF2-40B4-BE49-F238E27FC236}">
                <a16:creationId xmlns:a16="http://schemas.microsoft.com/office/drawing/2014/main" id="{5A5E565F-1023-4A36-A3B7-1A34991DA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5039" y="4458295"/>
            <a:ext cx="746379" cy="825423"/>
          </a:xfrm>
          <a:prstGeom prst="rect">
            <a:avLst/>
          </a:prstGeom>
        </p:spPr>
      </p:pic>
      <p:pic>
        <p:nvPicPr>
          <p:cNvPr id="18" name="図 17">
            <a:extLst>
              <a:ext uri="{FF2B5EF4-FFF2-40B4-BE49-F238E27FC236}">
                <a16:creationId xmlns:a16="http://schemas.microsoft.com/office/drawing/2014/main" id="{3E079EA9-C591-4D00-BC45-52E699042010}"/>
              </a:ext>
            </a:extLst>
          </p:cNvPr>
          <p:cNvPicPr>
            <a:picLocks noChangeAspect="1"/>
          </p:cNvPicPr>
          <p:nvPr/>
        </p:nvPicPr>
        <p:blipFill>
          <a:blip r:embed="rId4"/>
          <a:stretch>
            <a:fillRect/>
          </a:stretch>
        </p:blipFill>
        <p:spPr>
          <a:xfrm>
            <a:off x="2781819" y="4427855"/>
            <a:ext cx="831492" cy="825423"/>
          </a:xfrm>
          <a:prstGeom prst="rect">
            <a:avLst/>
          </a:prstGeom>
        </p:spPr>
      </p:pic>
      <p:pic>
        <p:nvPicPr>
          <p:cNvPr id="21" name="コンテンツ プレースホルダー 7">
            <a:extLst>
              <a:ext uri="{FF2B5EF4-FFF2-40B4-BE49-F238E27FC236}">
                <a16:creationId xmlns:a16="http://schemas.microsoft.com/office/drawing/2014/main" id="{46F6D487-6CDE-4E65-B32A-12ECC4009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677" y="5253279"/>
            <a:ext cx="766763" cy="719691"/>
          </a:xfrm>
          <a:prstGeom prst="rect">
            <a:avLst/>
          </a:prstGeom>
        </p:spPr>
      </p:pic>
      <p:pic>
        <p:nvPicPr>
          <p:cNvPr id="22" name="コンテンツ プレースホルダー 7">
            <a:extLst>
              <a:ext uri="{FF2B5EF4-FFF2-40B4-BE49-F238E27FC236}">
                <a16:creationId xmlns:a16="http://schemas.microsoft.com/office/drawing/2014/main" id="{342EBFA3-15F5-46A6-8319-35802DA2C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477" y="5253279"/>
            <a:ext cx="766763" cy="719691"/>
          </a:xfrm>
          <a:prstGeom prst="rect">
            <a:avLst/>
          </a:prstGeom>
        </p:spPr>
      </p:pic>
      <p:pic>
        <p:nvPicPr>
          <p:cNvPr id="23" name="コンテンツ プレースホルダー 7">
            <a:extLst>
              <a:ext uri="{FF2B5EF4-FFF2-40B4-BE49-F238E27FC236}">
                <a16:creationId xmlns:a16="http://schemas.microsoft.com/office/drawing/2014/main" id="{E0A1A497-5928-4D08-8407-312F69902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155" y="5253279"/>
            <a:ext cx="766763" cy="719691"/>
          </a:xfrm>
          <a:prstGeom prst="rect">
            <a:avLst/>
          </a:prstGeom>
        </p:spPr>
      </p:pic>
      <p:pic>
        <p:nvPicPr>
          <p:cNvPr id="24" name="コンテンツ プレースホルダー 7">
            <a:extLst>
              <a:ext uri="{FF2B5EF4-FFF2-40B4-BE49-F238E27FC236}">
                <a16:creationId xmlns:a16="http://schemas.microsoft.com/office/drawing/2014/main" id="{093399BA-FBAD-4205-B6DE-BF36B823F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7913" y="5253279"/>
            <a:ext cx="766763" cy="719691"/>
          </a:xfrm>
          <a:prstGeom prst="rect">
            <a:avLst/>
          </a:prstGeom>
        </p:spPr>
      </p:pic>
      <p:pic>
        <p:nvPicPr>
          <p:cNvPr id="25" name="コンテンツ プレースホルダー 7">
            <a:extLst>
              <a:ext uri="{FF2B5EF4-FFF2-40B4-BE49-F238E27FC236}">
                <a16:creationId xmlns:a16="http://schemas.microsoft.com/office/drawing/2014/main" id="{8C336F47-33F9-47CB-8C83-677D1714A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617" y="5253279"/>
            <a:ext cx="766763" cy="719691"/>
          </a:xfrm>
          <a:prstGeom prst="rect">
            <a:avLst/>
          </a:prstGeom>
        </p:spPr>
      </p:pic>
      <p:pic>
        <p:nvPicPr>
          <p:cNvPr id="26" name="コンテンツ プレースホルダー 7">
            <a:extLst>
              <a:ext uri="{FF2B5EF4-FFF2-40B4-BE49-F238E27FC236}">
                <a16:creationId xmlns:a16="http://schemas.microsoft.com/office/drawing/2014/main" id="{152160AF-245E-42DD-8D50-C4841BE05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295" y="5253279"/>
            <a:ext cx="766763" cy="719691"/>
          </a:xfrm>
          <a:prstGeom prst="rect">
            <a:avLst/>
          </a:prstGeom>
        </p:spPr>
      </p:pic>
      <p:sp>
        <p:nvSpPr>
          <p:cNvPr id="27" name="矢印: 右 26">
            <a:extLst>
              <a:ext uri="{FF2B5EF4-FFF2-40B4-BE49-F238E27FC236}">
                <a16:creationId xmlns:a16="http://schemas.microsoft.com/office/drawing/2014/main" id="{9A43717B-BF5D-4E04-97A3-DBA79B959257}"/>
              </a:ext>
            </a:extLst>
          </p:cNvPr>
          <p:cNvSpPr/>
          <p:nvPr/>
        </p:nvSpPr>
        <p:spPr>
          <a:xfrm>
            <a:off x="3802278" y="4755582"/>
            <a:ext cx="88923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矢印: 右 27">
            <a:extLst>
              <a:ext uri="{FF2B5EF4-FFF2-40B4-BE49-F238E27FC236}">
                <a16:creationId xmlns:a16="http://schemas.microsoft.com/office/drawing/2014/main" id="{0E41A8B4-DA42-4605-A07C-54498B23953D}"/>
              </a:ext>
            </a:extLst>
          </p:cNvPr>
          <p:cNvSpPr/>
          <p:nvPr/>
        </p:nvSpPr>
        <p:spPr>
          <a:xfrm rot="18923635">
            <a:off x="4917239" y="4066198"/>
            <a:ext cx="1183735" cy="279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矢印: 右 28">
            <a:extLst>
              <a:ext uri="{FF2B5EF4-FFF2-40B4-BE49-F238E27FC236}">
                <a16:creationId xmlns:a16="http://schemas.microsoft.com/office/drawing/2014/main" id="{989FDF94-06C7-4BD6-BB76-A563FBFFF10A}"/>
              </a:ext>
            </a:extLst>
          </p:cNvPr>
          <p:cNvSpPr/>
          <p:nvPr/>
        </p:nvSpPr>
        <p:spPr>
          <a:xfrm rot="1968274">
            <a:off x="6215616" y="4059708"/>
            <a:ext cx="1210352" cy="245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矢印: 右 29">
            <a:extLst>
              <a:ext uri="{FF2B5EF4-FFF2-40B4-BE49-F238E27FC236}">
                <a16:creationId xmlns:a16="http://schemas.microsoft.com/office/drawing/2014/main" id="{583FE615-7D4D-4E46-9CF4-C5E82DADB8D6}"/>
              </a:ext>
            </a:extLst>
          </p:cNvPr>
          <p:cNvSpPr/>
          <p:nvPr/>
        </p:nvSpPr>
        <p:spPr>
          <a:xfrm>
            <a:off x="8322354" y="4720090"/>
            <a:ext cx="908452" cy="302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テキスト ボックス 30">
            <a:extLst>
              <a:ext uri="{FF2B5EF4-FFF2-40B4-BE49-F238E27FC236}">
                <a16:creationId xmlns:a16="http://schemas.microsoft.com/office/drawing/2014/main" id="{41C4D44D-B936-4D07-A98D-270B4FAEBA33}"/>
              </a:ext>
            </a:extLst>
          </p:cNvPr>
          <p:cNvSpPr txBox="1"/>
          <p:nvPr/>
        </p:nvSpPr>
        <p:spPr>
          <a:xfrm>
            <a:off x="1076325" y="1524000"/>
            <a:ext cx="10277475" cy="1938992"/>
          </a:xfrm>
          <a:prstGeom prst="rect">
            <a:avLst/>
          </a:prstGeom>
          <a:noFill/>
        </p:spPr>
        <p:txBody>
          <a:bodyPr wrap="square" rtlCol="0">
            <a:spAutoFit/>
          </a:bodyPr>
          <a:lstStyle/>
          <a:p>
            <a:r>
              <a:rPr lang="ja-JP" altLang="en-US" sz="2000" dirty="0"/>
              <a:t>クリボーにぶつかった時に死んでしまう。ぶつかる前にクリボーの上にジャンプしなければなりません。クリボーの上にジャンプして、クリボーが死ぬと、マリオが進めます。</a:t>
            </a:r>
            <a:endParaRPr lang="en-US" altLang="ja-JP" sz="2000" dirty="0"/>
          </a:p>
          <a:p>
            <a:endParaRPr lang="en-US" sz="2000" dirty="0"/>
          </a:p>
          <a:p>
            <a:r>
              <a:rPr lang="en-US" altLang="ja-JP" sz="2000" dirty="0"/>
              <a:t>【</a:t>
            </a:r>
            <a:r>
              <a:rPr lang="ja-JP" altLang="en-US" sz="2000" dirty="0"/>
              <a:t>プレーヤーの気持ち</a:t>
            </a:r>
            <a:r>
              <a:rPr lang="en-US" altLang="ja-JP" sz="2000" dirty="0"/>
              <a:t>】</a:t>
            </a:r>
          </a:p>
          <a:p>
            <a:r>
              <a:rPr lang="ja-JP" altLang="en-US" sz="2000" dirty="0"/>
              <a:t>・クリボーに</a:t>
            </a:r>
            <a:r>
              <a:rPr lang="ja-JP" altLang="en-US" sz="2000" dirty="0">
                <a:solidFill>
                  <a:srgbClr val="FF0000"/>
                </a:solidFill>
              </a:rPr>
              <a:t>ぶつからないかドキドキ</a:t>
            </a:r>
            <a:r>
              <a:rPr lang="ja-JP" altLang="en-US" sz="2000" dirty="0"/>
              <a:t>しながら、ゲームができます。</a:t>
            </a:r>
            <a:endParaRPr lang="en-US" altLang="ja-JP" sz="2000" dirty="0"/>
          </a:p>
          <a:p>
            <a:r>
              <a:rPr lang="ja-JP" altLang="en-US" sz="2000" dirty="0"/>
              <a:t>・また、クリボーの上に</a:t>
            </a:r>
            <a:r>
              <a:rPr lang="ja-JP" altLang="en-US" sz="2000" dirty="0">
                <a:solidFill>
                  <a:srgbClr val="FF0000"/>
                </a:solidFill>
              </a:rPr>
              <a:t>ジャンプできた時は達成感</a:t>
            </a:r>
            <a:r>
              <a:rPr lang="ja-JP" altLang="en-US" sz="2000" dirty="0"/>
              <a:t>があります。</a:t>
            </a:r>
            <a:endParaRPr lang="en-US" sz="2000" dirty="0"/>
          </a:p>
        </p:txBody>
      </p:sp>
      <p:cxnSp>
        <p:nvCxnSpPr>
          <p:cNvPr id="4" name="Lige forbindelse 3">
            <a:extLst>
              <a:ext uri="{FF2B5EF4-FFF2-40B4-BE49-F238E27FC236}">
                <a16:creationId xmlns:a16="http://schemas.microsoft.com/office/drawing/2014/main" id="{24942406-E4A2-4307-9262-768258B095CD}"/>
              </a:ext>
            </a:extLst>
          </p:cNvPr>
          <p:cNvCxnSpPr/>
          <p:nvPr/>
        </p:nvCxnSpPr>
        <p:spPr>
          <a:xfrm flipH="1">
            <a:off x="213064" y="1296140"/>
            <a:ext cx="116386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12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9C6885DB-5B7F-4E22-B9CF-9C64E57477EE}"/>
              </a:ext>
            </a:extLst>
          </p:cNvPr>
          <p:cNvSpPr/>
          <p:nvPr/>
        </p:nvSpPr>
        <p:spPr>
          <a:xfrm>
            <a:off x="8248650" y="1270000"/>
            <a:ext cx="3105150" cy="333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78789A48-312C-490B-A227-C30AC6EE9C5C}"/>
              </a:ext>
            </a:extLst>
          </p:cNvPr>
          <p:cNvSpPr>
            <a:spLocks noGrp="1"/>
          </p:cNvSpPr>
          <p:nvPr>
            <p:ph type="title"/>
          </p:nvPr>
        </p:nvSpPr>
        <p:spPr/>
        <p:txBody>
          <a:bodyPr/>
          <a:lstStyle/>
          <a:p>
            <a:r>
              <a:rPr lang="ja-JP" altLang="en-US" b="1" dirty="0"/>
              <a:t>基本行動</a:t>
            </a:r>
            <a:br>
              <a:rPr kumimoji="1" lang="en-US" altLang="ja-JP" b="1" dirty="0"/>
            </a:br>
            <a:endParaRPr lang="en-US" b="1" dirty="0"/>
          </a:p>
        </p:txBody>
      </p:sp>
      <p:pic>
        <p:nvPicPr>
          <p:cNvPr id="9" name="コンテンツ プレースホルダー 8" descr="クリップアート が含まれている画像&#10;&#10;自動的に生成された説明">
            <a:extLst>
              <a:ext uri="{FF2B5EF4-FFF2-40B4-BE49-F238E27FC236}">
                <a16:creationId xmlns:a16="http://schemas.microsoft.com/office/drawing/2014/main" id="{62475FC4-53E7-4147-A2EB-9E88421695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5567" y="1671775"/>
            <a:ext cx="2103783" cy="2930705"/>
          </a:xfrm>
        </p:spPr>
      </p:pic>
      <p:sp>
        <p:nvSpPr>
          <p:cNvPr id="10" name="テキスト ボックス 9">
            <a:extLst>
              <a:ext uri="{FF2B5EF4-FFF2-40B4-BE49-F238E27FC236}">
                <a16:creationId xmlns:a16="http://schemas.microsoft.com/office/drawing/2014/main" id="{924CAF6E-DE55-4F0B-809E-8242375CB6AA}"/>
              </a:ext>
            </a:extLst>
          </p:cNvPr>
          <p:cNvSpPr txBox="1"/>
          <p:nvPr/>
        </p:nvSpPr>
        <p:spPr>
          <a:xfrm>
            <a:off x="477520" y="4815840"/>
            <a:ext cx="11003280" cy="1384995"/>
          </a:xfrm>
          <a:prstGeom prst="rect">
            <a:avLst/>
          </a:prstGeom>
          <a:noFill/>
        </p:spPr>
        <p:txBody>
          <a:bodyPr wrap="square" rtlCol="0">
            <a:spAutoFit/>
          </a:bodyPr>
          <a:lstStyle/>
          <a:p>
            <a:r>
              <a:rPr lang="ja-JP" altLang="en-US" sz="2800" dirty="0"/>
              <a:t>・クリボーは、地形に沿って</a:t>
            </a:r>
            <a:r>
              <a:rPr lang="ja-JP" altLang="en-US" sz="2800" dirty="0">
                <a:solidFill>
                  <a:srgbClr val="FF0000"/>
                </a:solidFill>
              </a:rPr>
              <a:t>左右</a:t>
            </a:r>
            <a:r>
              <a:rPr lang="ja-JP" altLang="en-US" sz="2800" dirty="0"/>
              <a:t>に移動します。</a:t>
            </a:r>
            <a:endParaRPr lang="en-US" altLang="ja-JP" sz="2800" dirty="0"/>
          </a:p>
          <a:p>
            <a:endParaRPr lang="en-US" altLang="ja-JP" sz="2800" dirty="0"/>
          </a:p>
          <a:p>
            <a:r>
              <a:rPr lang="ja-JP" altLang="en-US" sz="2800" dirty="0"/>
              <a:t>・</a:t>
            </a:r>
            <a:r>
              <a:rPr lang="en-US" sz="2800" dirty="0"/>
              <a:t>  </a:t>
            </a:r>
            <a:r>
              <a:rPr lang="ja-JP" altLang="en-US" sz="2800" dirty="0"/>
              <a:t>死んだ時に、クリボーは潰れて平になります。</a:t>
            </a:r>
            <a:endParaRPr lang="en-US" sz="2800" dirty="0"/>
          </a:p>
        </p:txBody>
      </p:sp>
      <p:pic>
        <p:nvPicPr>
          <p:cNvPr id="15" name="図 14">
            <a:extLst>
              <a:ext uri="{FF2B5EF4-FFF2-40B4-BE49-F238E27FC236}">
                <a16:creationId xmlns:a16="http://schemas.microsoft.com/office/drawing/2014/main" id="{59F7D1EC-4C6E-459B-9B8C-6B3365A56B99}"/>
              </a:ext>
            </a:extLst>
          </p:cNvPr>
          <p:cNvPicPr>
            <a:picLocks noChangeAspect="1"/>
          </p:cNvPicPr>
          <p:nvPr/>
        </p:nvPicPr>
        <p:blipFill>
          <a:blip r:embed="rId3"/>
          <a:stretch>
            <a:fillRect/>
          </a:stretch>
        </p:blipFill>
        <p:spPr>
          <a:xfrm>
            <a:off x="8937466" y="1356685"/>
            <a:ext cx="1318288" cy="1308666"/>
          </a:xfrm>
          <a:prstGeom prst="rect">
            <a:avLst/>
          </a:prstGeom>
        </p:spPr>
      </p:pic>
      <p:pic>
        <p:nvPicPr>
          <p:cNvPr id="17" name="コンテンツ プレースホルダー 7">
            <a:extLst>
              <a:ext uri="{FF2B5EF4-FFF2-40B4-BE49-F238E27FC236}">
                <a16:creationId xmlns:a16="http://schemas.microsoft.com/office/drawing/2014/main" id="{E022FB89-CC7A-42C9-8A35-95B757A63E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3208" y="3069154"/>
            <a:ext cx="719691" cy="719691"/>
          </a:xfrm>
          <a:prstGeom prst="rect">
            <a:avLst/>
          </a:prstGeom>
        </p:spPr>
      </p:pic>
      <p:pic>
        <p:nvPicPr>
          <p:cNvPr id="18" name="コンテンツ プレースホルダー 7">
            <a:extLst>
              <a:ext uri="{FF2B5EF4-FFF2-40B4-BE49-F238E27FC236}">
                <a16:creationId xmlns:a16="http://schemas.microsoft.com/office/drawing/2014/main" id="{5D7D0392-C31C-4B73-BBE8-DE887F0C12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1362" y="3069154"/>
            <a:ext cx="719691" cy="719691"/>
          </a:xfrm>
          <a:prstGeom prst="rect">
            <a:avLst/>
          </a:prstGeom>
        </p:spPr>
      </p:pic>
      <p:pic>
        <p:nvPicPr>
          <p:cNvPr id="19" name="コンテンツ プレースホルダー 7">
            <a:extLst>
              <a:ext uri="{FF2B5EF4-FFF2-40B4-BE49-F238E27FC236}">
                <a16:creationId xmlns:a16="http://schemas.microsoft.com/office/drawing/2014/main" id="{85D35D97-06FF-411A-915B-4A1D25D0E1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516" y="3069154"/>
            <a:ext cx="719691" cy="719691"/>
          </a:xfrm>
          <a:prstGeom prst="rect">
            <a:avLst/>
          </a:prstGeom>
        </p:spPr>
      </p:pic>
      <p:pic>
        <p:nvPicPr>
          <p:cNvPr id="20" name="コンテンツ プレースホルダー 7">
            <a:extLst>
              <a:ext uri="{FF2B5EF4-FFF2-40B4-BE49-F238E27FC236}">
                <a16:creationId xmlns:a16="http://schemas.microsoft.com/office/drawing/2014/main" id="{9656E693-9394-4D01-9FBB-3FA5C0BCB3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194" y="3069154"/>
            <a:ext cx="719691" cy="719691"/>
          </a:xfrm>
          <a:prstGeom prst="rect">
            <a:avLst/>
          </a:prstGeom>
        </p:spPr>
      </p:pic>
      <p:pic>
        <p:nvPicPr>
          <p:cNvPr id="21" name="コンテンツ プレースホルダー 7">
            <a:extLst>
              <a:ext uri="{FF2B5EF4-FFF2-40B4-BE49-F238E27FC236}">
                <a16:creationId xmlns:a16="http://schemas.microsoft.com/office/drawing/2014/main" id="{3D51FBB3-D6C7-4613-8F6F-D2016ED08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5348" y="3069154"/>
            <a:ext cx="719691" cy="719691"/>
          </a:xfrm>
          <a:prstGeom prst="rect">
            <a:avLst/>
          </a:prstGeom>
        </p:spPr>
      </p:pic>
      <p:pic>
        <p:nvPicPr>
          <p:cNvPr id="22" name="コンテンツ プレースホルダー 7">
            <a:extLst>
              <a:ext uri="{FF2B5EF4-FFF2-40B4-BE49-F238E27FC236}">
                <a16:creationId xmlns:a16="http://schemas.microsoft.com/office/drawing/2014/main" id="{98DC05D8-7E69-471B-92F8-70EA2E330C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3502" y="3069154"/>
            <a:ext cx="719691" cy="719691"/>
          </a:xfrm>
          <a:prstGeom prst="rect">
            <a:avLst/>
          </a:prstGeom>
        </p:spPr>
      </p:pic>
      <p:pic>
        <p:nvPicPr>
          <p:cNvPr id="23" name="コンテンツ プレースホルダー 7">
            <a:extLst>
              <a:ext uri="{FF2B5EF4-FFF2-40B4-BE49-F238E27FC236}">
                <a16:creationId xmlns:a16="http://schemas.microsoft.com/office/drawing/2014/main" id="{4BF0C1FC-C76A-4348-948D-C64D323FC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1656" y="3069154"/>
            <a:ext cx="719691" cy="719691"/>
          </a:xfrm>
          <a:prstGeom prst="rect">
            <a:avLst/>
          </a:prstGeom>
        </p:spPr>
      </p:pic>
      <p:pic>
        <p:nvPicPr>
          <p:cNvPr id="24" name="コンテンツ プレースホルダー 7">
            <a:extLst>
              <a:ext uri="{FF2B5EF4-FFF2-40B4-BE49-F238E27FC236}">
                <a16:creationId xmlns:a16="http://schemas.microsoft.com/office/drawing/2014/main" id="{64B578C3-F666-42A3-B008-D3D9A4BA7A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9334" y="3069154"/>
            <a:ext cx="719691" cy="719691"/>
          </a:xfrm>
          <a:prstGeom prst="rect">
            <a:avLst/>
          </a:prstGeom>
        </p:spPr>
      </p:pic>
      <p:pic>
        <p:nvPicPr>
          <p:cNvPr id="25" name="コンテンツ プレースホルダー 7">
            <a:extLst>
              <a:ext uri="{FF2B5EF4-FFF2-40B4-BE49-F238E27FC236}">
                <a16:creationId xmlns:a16="http://schemas.microsoft.com/office/drawing/2014/main" id="{B9649774-BF99-4CAA-9733-95D6BC85CC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658" y="3069154"/>
            <a:ext cx="766763" cy="719691"/>
          </a:xfrm>
          <a:prstGeom prst="rect">
            <a:avLst/>
          </a:prstGeom>
        </p:spPr>
      </p:pic>
      <p:pic>
        <p:nvPicPr>
          <p:cNvPr id="26" name="コンテンツ プレースホルダー 7">
            <a:extLst>
              <a:ext uri="{FF2B5EF4-FFF2-40B4-BE49-F238E27FC236}">
                <a16:creationId xmlns:a16="http://schemas.microsoft.com/office/drawing/2014/main" id="{484BA1E8-34C2-486A-AEAA-18A38A1208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458" y="3069154"/>
            <a:ext cx="766763" cy="719691"/>
          </a:xfrm>
          <a:prstGeom prst="rect">
            <a:avLst/>
          </a:prstGeom>
        </p:spPr>
      </p:pic>
      <p:pic>
        <p:nvPicPr>
          <p:cNvPr id="27" name="コンテンツ プレースホルダー 7">
            <a:extLst>
              <a:ext uri="{FF2B5EF4-FFF2-40B4-BE49-F238E27FC236}">
                <a16:creationId xmlns:a16="http://schemas.microsoft.com/office/drawing/2014/main" id="{F3CF401E-4303-4EEA-B7D4-456907B1AD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1136" y="3069154"/>
            <a:ext cx="766763" cy="719691"/>
          </a:xfrm>
          <a:prstGeom prst="rect">
            <a:avLst/>
          </a:prstGeom>
        </p:spPr>
      </p:pic>
      <p:pic>
        <p:nvPicPr>
          <p:cNvPr id="28" name="コンテンツ プレースホルダー 7">
            <a:extLst>
              <a:ext uri="{FF2B5EF4-FFF2-40B4-BE49-F238E27FC236}">
                <a16:creationId xmlns:a16="http://schemas.microsoft.com/office/drawing/2014/main" id="{F6A3580E-61E3-4AAE-9886-07FF1DD0BA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94" y="3069154"/>
            <a:ext cx="766763" cy="719691"/>
          </a:xfrm>
          <a:prstGeom prst="rect">
            <a:avLst/>
          </a:prstGeom>
        </p:spPr>
      </p:pic>
      <p:pic>
        <p:nvPicPr>
          <p:cNvPr id="29" name="コンテンツ プレースホルダー 7">
            <a:extLst>
              <a:ext uri="{FF2B5EF4-FFF2-40B4-BE49-F238E27FC236}">
                <a16:creationId xmlns:a16="http://schemas.microsoft.com/office/drawing/2014/main" id="{5957A4FC-FE63-4C5C-9D6A-10BC2D3FD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5598" y="3069154"/>
            <a:ext cx="766763" cy="719691"/>
          </a:xfrm>
          <a:prstGeom prst="rect">
            <a:avLst/>
          </a:prstGeom>
        </p:spPr>
      </p:pic>
      <p:pic>
        <p:nvPicPr>
          <p:cNvPr id="30" name="コンテンツ プレースホルダー 7">
            <a:extLst>
              <a:ext uri="{FF2B5EF4-FFF2-40B4-BE49-F238E27FC236}">
                <a16:creationId xmlns:a16="http://schemas.microsoft.com/office/drawing/2014/main" id="{8CF43E70-4355-4E62-86C9-2868DC66E8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3276" y="3069154"/>
            <a:ext cx="766763" cy="719691"/>
          </a:xfrm>
          <a:prstGeom prst="rect">
            <a:avLst/>
          </a:prstGeom>
        </p:spPr>
      </p:pic>
      <p:pic>
        <p:nvPicPr>
          <p:cNvPr id="31" name="図 30">
            <a:extLst>
              <a:ext uri="{FF2B5EF4-FFF2-40B4-BE49-F238E27FC236}">
                <a16:creationId xmlns:a16="http://schemas.microsoft.com/office/drawing/2014/main" id="{6ACDCB8D-EF55-4DD0-A198-891428B6A5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3529" y="2173229"/>
            <a:ext cx="810129" cy="895925"/>
          </a:xfrm>
          <a:prstGeom prst="rect">
            <a:avLst/>
          </a:prstGeom>
        </p:spPr>
      </p:pic>
      <p:sp>
        <p:nvSpPr>
          <p:cNvPr id="3" name="矢印: 右 2">
            <a:extLst>
              <a:ext uri="{FF2B5EF4-FFF2-40B4-BE49-F238E27FC236}">
                <a16:creationId xmlns:a16="http://schemas.microsoft.com/office/drawing/2014/main" id="{D10D1988-908F-45E0-BC4C-05862F2C7EC0}"/>
              </a:ext>
            </a:extLst>
          </p:cNvPr>
          <p:cNvSpPr/>
          <p:nvPr/>
        </p:nvSpPr>
        <p:spPr>
          <a:xfrm>
            <a:off x="5002979" y="2344358"/>
            <a:ext cx="976181" cy="534817"/>
          </a:xfrm>
          <a:prstGeom prst="rightArrow">
            <a:avLst/>
          </a:prstGeom>
          <a:effectLst>
            <a:glow>
              <a:schemeClr val="accent1">
                <a:alpha val="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矢印: 右 31">
            <a:extLst>
              <a:ext uri="{FF2B5EF4-FFF2-40B4-BE49-F238E27FC236}">
                <a16:creationId xmlns:a16="http://schemas.microsoft.com/office/drawing/2014/main" id="{578CE7F9-D884-4496-A0F7-4B067B8DD0F2}"/>
              </a:ext>
            </a:extLst>
          </p:cNvPr>
          <p:cNvSpPr/>
          <p:nvPr/>
        </p:nvSpPr>
        <p:spPr>
          <a:xfrm rot="10800000">
            <a:off x="2320350" y="2344357"/>
            <a:ext cx="976181" cy="534817"/>
          </a:xfrm>
          <a:prstGeom prst="rightArrow">
            <a:avLst/>
          </a:prstGeom>
          <a:effectLst>
            <a:glow>
              <a:schemeClr val="accent1">
                <a:alpha val="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Lige forbindelse 32">
            <a:extLst>
              <a:ext uri="{FF2B5EF4-FFF2-40B4-BE49-F238E27FC236}">
                <a16:creationId xmlns:a16="http://schemas.microsoft.com/office/drawing/2014/main" id="{8E79CF6E-81E8-4047-8A76-E177D74344A8}"/>
              </a:ext>
            </a:extLst>
          </p:cNvPr>
          <p:cNvCxnSpPr/>
          <p:nvPr/>
        </p:nvCxnSpPr>
        <p:spPr>
          <a:xfrm flipH="1">
            <a:off x="159847" y="1109709"/>
            <a:ext cx="116386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41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89BC74-0DE9-4833-834A-5F5002AAFC47}"/>
              </a:ext>
            </a:extLst>
          </p:cNvPr>
          <p:cNvSpPr>
            <a:spLocks noGrp="1"/>
          </p:cNvSpPr>
          <p:nvPr>
            <p:ph type="title"/>
          </p:nvPr>
        </p:nvSpPr>
        <p:spPr/>
        <p:txBody>
          <a:bodyPr/>
          <a:lstStyle/>
          <a:p>
            <a:r>
              <a:rPr lang="ja-JP" altLang="en-US" b="1" dirty="0"/>
              <a:t>基本移動</a:t>
            </a:r>
            <a:endParaRPr lang="en-US" b="1" dirty="0"/>
          </a:p>
        </p:txBody>
      </p:sp>
      <p:sp>
        <p:nvSpPr>
          <p:cNvPr id="3" name="コンテンツ プレースホルダー 2">
            <a:extLst>
              <a:ext uri="{FF2B5EF4-FFF2-40B4-BE49-F238E27FC236}">
                <a16:creationId xmlns:a16="http://schemas.microsoft.com/office/drawing/2014/main" id="{83EE98C3-0E53-4A2F-B210-DC2094D2F47C}"/>
              </a:ext>
            </a:extLst>
          </p:cNvPr>
          <p:cNvSpPr>
            <a:spLocks noGrp="1"/>
          </p:cNvSpPr>
          <p:nvPr>
            <p:ph idx="1"/>
          </p:nvPr>
        </p:nvSpPr>
        <p:spPr>
          <a:xfrm>
            <a:off x="838200" y="1825625"/>
            <a:ext cx="10515600" cy="4351338"/>
          </a:xfrm>
        </p:spPr>
        <p:txBody>
          <a:bodyPr/>
          <a:lstStyle/>
          <a:p>
            <a:r>
              <a:rPr lang="ja-JP" altLang="en-US" dirty="0"/>
              <a:t>クリボーはブロックの端まで歩いたら、落ちます。</a:t>
            </a:r>
            <a:endParaRPr lang="en-US" altLang="ja-JP" dirty="0"/>
          </a:p>
          <a:p>
            <a:r>
              <a:rPr lang="ja-JP" altLang="en-US" dirty="0"/>
              <a:t>クリボーはマリオの上に落ちたらマリオはダメージを受けます。</a:t>
            </a:r>
            <a:endParaRPr lang="en-US" dirty="0"/>
          </a:p>
        </p:txBody>
      </p:sp>
      <p:pic>
        <p:nvPicPr>
          <p:cNvPr id="4" name="コンテンツ プレースホルダー 7">
            <a:extLst>
              <a:ext uri="{FF2B5EF4-FFF2-40B4-BE49-F238E27FC236}">
                <a16:creationId xmlns:a16="http://schemas.microsoft.com/office/drawing/2014/main" id="{F180824D-E6CE-4890-9049-192519F4D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4389" y="4214577"/>
            <a:ext cx="766763" cy="719691"/>
          </a:xfrm>
          <a:prstGeom prst="rect">
            <a:avLst/>
          </a:prstGeom>
        </p:spPr>
      </p:pic>
      <p:pic>
        <p:nvPicPr>
          <p:cNvPr id="5" name="コンテンツ プレースホルダー 7">
            <a:extLst>
              <a:ext uri="{FF2B5EF4-FFF2-40B4-BE49-F238E27FC236}">
                <a16:creationId xmlns:a16="http://schemas.microsoft.com/office/drawing/2014/main" id="{12766A5C-E3CD-48AC-B139-216C13411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1189" y="4214577"/>
            <a:ext cx="766763" cy="719691"/>
          </a:xfrm>
          <a:prstGeom prst="rect">
            <a:avLst/>
          </a:prstGeom>
        </p:spPr>
      </p:pic>
      <p:pic>
        <p:nvPicPr>
          <p:cNvPr id="6" name="コンテンツ プレースホルダー 7">
            <a:extLst>
              <a:ext uri="{FF2B5EF4-FFF2-40B4-BE49-F238E27FC236}">
                <a16:creationId xmlns:a16="http://schemas.microsoft.com/office/drawing/2014/main" id="{377C313E-70A1-4097-B75B-0B8E4A526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8867" y="4214577"/>
            <a:ext cx="766763" cy="719691"/>
          </a:xfrm>
          <a:prstGeom prst="rect">
            <a:avLst/>
          </a:prstGeom>
        </p:spPr>
      </p:pic>
      <p:pic>
        <p:nvPicPr>
          <p:cNvPr id="7" name="コンテンツ プレースホルダー 7">
            <a:extLst>
              <a:ext uri="{FF2B5EF4-FFF2-40B4-BE49-F238E27FC236}">
                <a16:creationId xmlns:a16="http://schemas.microsoft.com/office/drawing/2014/main" id="{EF326A67-01F6-46D2-96BE-7DFE99949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0625" y="4214577"/>
            <a:ext cx="766763" cy="719691"/>
          </a:xfrm>
          <a:prstGeom prst="rect">
            <a:avLst/>
          </a:prstGeom>
        </p:spPr>
      </p:pic>
      <p:pic>
        <p:nvPicPr>
          <p:cNvPr id="8" name="図 7">
            <a:extLst>
              <a:ext uri="{FF2B5EF4-FFF2-40B4-BE49-F238E27FC236}">
                <a16:creationId xmlns:a16="http://schemas.microsoft.com/office/drawing/2014/main" id="{1E854A5D-A38B-4E61-AB24-CEB359BD0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738" y="3318652"/>
            <a:ext cx="810129" cy="895925"/>
          </a:xfrm>
          <a:prstGeom prst="rect">
            <a:avLst/>
          </a:prstGeom>
        </p:spPr>
      </p:pic>
      <p:sp>
        <p:nvSpPr>
          <p:cNvPr id="9" name="矢印: 右 8">
            <a:extLst>
              <a:ext uri="{FF2B5EF4-FFF2-40B4-BE49-F238E27FC236}">
                <a16:creationId xmlns:a16="http://schemas.microsoft.com/office/drawing/2014/main" id="{A6F22FF8-5E9F-41C5-9D59-A115909A3CF0}"/>
              </a:ext>
            </a:extLst>
          </p:cNvPr>
          <p:cNvSpPr/>
          <p:nvPr/>
        </p:nvSpPr>
        <p:spPr>
          <a:xfrm rot="10800000">
            <a:off x="6580664" y="2687320"/>
            <a:ext cx="1187288" cy="396240"/>
          </a:xfrm>
          <a:prstGeom prst="rightArrow">
            <a:avLst/>
          </a:prstGeom>
          <a:effectLst>
            <a:glow>
              <a:schemeClr val="accent1">
                <a:alpha val="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図 9">
            <a:extLst>
              <a:ext uri="{FF2B5EF4-FFF2-40B4-BE49-F238E27FC236}">
                <a16:creationId xmlns:a16="http://schemas.microsoft.com/office/drawing/2014/main" id="{C3807512-E874-4F8E-85E0-3DB93D598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148" y="4832450"/>
            <a:ext cx="924841" cy="1022785"/>
          </a:xfrm>
          <a:prstGeom prst="rect">
            <a:avLst/>
          </a:prstGeom>
        </p:spPr>
      </p:pic>
      <p:sp>
        <p:nvSpPr>
          <p:cNvPr id="11" name="矢印: 環状 10">
            <a:extLst>
              <a:ext uri="{FF2B5EF4-FFF2-40B4-BE49-F238E27FC236}">
                <a16:creationId xmlns:a16="http://schemas.microsoft.com/office/drawing/2014/main" id="{ED6D6562-8552-48D5-B7D5-F39652AA3DF8}"/>
              </a:ext>
            </a:extLst>
          </p:cNvPr>
          <p:cNvSpPr/>
          <p:nvPr/>
        </p:nvSpPr>
        <p:spPr>
          <a:xfrm rot="18075036">
            <a:off x="5155710" y="3341955"/>
            <a:ext cx="991874" cy="1419225"/>
          </a:xfrm>
          <a:prstGeom prst="circularArrow">
            <a:avLst/>
          </a:prstGeom>
          <a:effectLst>
            <a:glow>
              <a:schemeClr val="accent1">
                <a:alpha val="4000"/>
              </a:schemeClr>
            </a:glow>
          </a:effectLst>
          <a:scene3d>
            <a:camera prst="orthographicFront">
              <a:rot lat="0" lon="1049997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図 11">
            <a:extLst>
              <a:ext uri="{FF2B5EF4-FFF2-40B4-BE49-F238E27FC236}">
                <a16:creationId xmlns:a16="http://schemas.microsoft.com/office/drawing/2014/main" id="{AF5E2475-739E-49EF-8C6C-00AEFE210624}"/>
              </a:ext>
            </a:extLst>
          </p:cNvPr>
          <p:cNvPicPr>
            <a:picLocks noChangeAspect="1"/>
          </p:cNvPicPr>
          <p:nvPr/>
        </p:nvPicPr>
        <p:blipFill>
          <a:blip r:embed="rId4"/>
          <a:stretch>
            <a:fillRect/>
          </a:stretch>
        </p:blipFill>
        <p:spPr>
          <a:xfrm>
            <a:off x="5064497" y="5925116"/>
            <a:ext cx="831492" cy="825423"/>
          </a:xfrm>
          <a:prstGeom prst="rect">
            <a:avLst/>
          </a:prstGeom>
        </p:spPr>
      </p:pic>
      <p:sp>
        <p:nvSpPr>
          <p:cNvPr id="13" name="吹き出し: 円形 12">
            <a:extLst>
              <a:ext uri="{FF2B5EF4-FFF2-40B4-BE49-F238E27FC236}">
                <a16:creationId xmlns:a16="http://schemas.microsoft.com/office/drawing/2014/main" id="{80276399-EB2B-4F06-B8C8-E99B4EE95AC2}"/>
              </a:ext>
            </a:extLst>
          </p:cNvPr>
          <p:cNvSpPr/>
          <p:nvPr/>
        </p:nvSpPr>
        <p:spPr>
          <a:xfrm>
            <a:off x="5895989" y="5205425"/>
            <a:ext cx="1572878" cy="719691"/>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テキスト ボックス 13">
            <a:extLst>
              <a:ext uri="{FF2B5EF4-FFF2-40B4-BE49-F238E27FC236}">
                <a16:creationId xmlns:a16="http://schemas.microsoft.com/office/drawing/2014/main" id="{76BF186F-A88C-4CCA-81D2-8E09DDC7D580}"/>
              </a:ext>
            </a:extLst>
          </p:cNvPr>
          <p:cNvSpPr txBox="1"/>
          <p:nvPr/>
        </p:nvSpPr>
        <p:spPr>
          <a:xfrm>
            <a:off x="6096000" y="5345594"/>
            <a:ext cx="1104900" cy="369332"/>
          </a:xfrm>
          <a:prstGeom prst="rect">
            <a:avLst/>
          </a:prstGeom>
          <a:noFill/>
        </p:spPr>
        <p:txBody>
          <a:bodyPr wrap="square" rtlCol="0">
            <a:spAutoFit/>
          </a:bodyPr>
          <a:lstStyle/>
          <a:p>
            <a:r>
              <a:rPr lang="ja-JP" altLang="en-US" dirty="0"/>
              <a:t>わああ！</a:t>
            </a:r>
            <a:endParaRPr lang="en-US" dirty="0"/>
          </a:p>
        </p:txBody>
      </p:sp>
      <p:cxnSp>
        <p:nvCxnSpPr>
          <p:cNvPr id="15" name="Lige forbindelse 14">
            <a:extLst>
              <a:ext uri="{FF2B5EF4-FFF2-40B4-BE49-F238E27FC236}">
                <a16:creationId xmlns:a16="http://schemas.microsoft.com/office/drawing/2014/main" id="{19209A84-1ED9-4102-A6EB-B453DD48CEA6}"/>
              </a:ext>
            </a:extLst>
          </p:cNvPr>
          <p:cNvCxnSpPr/>
          <p:nvPr/>
        </p:nvCxnSpPr>
        <p:spPr>
          <a:xfrm flipH="1">
            <a:off x="213064" y="1296140"/>
            <a:ext cx="116386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29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170A96-3A3D-4F56-A092-2B95A164C3EA}"/>
              </a:ext>
            </a:extLst>
          </p:cNvPr>
          <p:cNvSpPr>
            <a:spLocks noGrp="1"/>
          </p:cNvSpPr>
          <p:nvPr>
            <p:ph type="title"/>
          </p:nvPr>
        </p:nvSpPr>
        <p:spPr/>
        <p:txBody>
          <a:bodyPr/>
          <a:lstStyle/>
          <a:p>
            <a:r>
              <a:rPr lang="ja-JP" altLang="en-US" b="1" dirty="0"/>
              <a:t>色変化</a:t>
            </a:r>
            <a:endParaRPr lang="en-US" b="1" dirty="0"/>
          </a:p>
        </p:txBody>
      </p:sp>
      <p:pic>
        <p:nvPicPr>
          <p:cNvPr id="5" name="コンテンツ プレースホルダー 4" descr="物体 が含まれている画像&#10;&#10;自動的に生成された説明">
            <a:extLst>
              <a:ext uri="{FF2B5EF4-FFF2-40B4-BE49-F238E27FC236}">
                <a16:creationId xmlns:a16="http://schemas.microsoft.com/office/drawing/2014/main" id="{937FDF6E-1F77-40A7-AEBD-B668F7AC9C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4634" y="1402045"/>
            <a:ext cx="2232466" cy="2232466"/>
          </a:xfrm>
        </p:spPr>
      </p:pic>
      <p:pic>
        <p:nvPicPr>
          <p:cNvPr id="6" name="図 5">
            <a:extLst>
              <a:ext uri="{FF2B5EF4-FFF2-40B4-BE49-F238E27FC236}">
                <a16:creationId xmlns:a16="http://schemas.microsoft.com/office/drawing/2014/main" id="{83E90AE3-EC65-4853-AF38-5F0AE3A5D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26" y="1402045"/>
            <a:ext cx="2018681" cy="2232466"/>
          </a:xfrm>
          <a:prstGeom prst="rect">
            <a:avLst/>
          </a:prstGeom>
        </p:spPr>
      </p:pic>
      <p:sp>
        <p:nvSpPr>
          <p:cNvPr id="7" name="矢印: 右 6">
            <a:extLst>
              <a:ext uri="{FF2B5EF4-FFF2-40B4-BE49-F238E27FC236}">
                <a16:creationId xmlns:a16="http://schemas.microsoft.com/office/drawing/2014/main" id="{89DB6BAB-C93B-4899-A06B-7F0EEAA7119F}"/>
              </a:ext>
            </a:extLst>
          </p:cNvPr>
          <p:cNvSpPr/>
          <p:nvPr/>
        </p:nvSpPr>
        <p:spPr>
          <a:xfrm>
            <a:off x="5293360" y="1849120"/>
            <a:ext cx="1544320" cy="894080"/>
          </a:xfrm>
          <a:prstGeom prst="rightArrow">
            <a:avLst/>
          </a:prstGeom>
          <a:solidFill>
            <a:srgbClr val="FF0000"/>
          </a:solidFill>
          <a:effectLst>
            <a:glow>
              <a:schemeClr val="accent1">
                <a:alpha val="4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テキスト ボックス 7">
            <a:extLst>
              <a:ext uri="{FF2B5EF4-FFF2-40B4-BE49-F238E27FC236}">
                <a16:creationId xmlns:a16="http://schemas.microsoft.com/office/drawing/2014/main" id="{8E878BDE-B090-4264-8FC7-CEC722C9971E}"/>
              </a:ext>
            </a:extLst>
          </p:cNvPr>
          <p:cNvSpPr txBox="1"/>
          <p:nvPr/>
        </p:nvSpPr>
        <p:spPr>
          <a:xfrm>
            <a:off x="1146925" y="4162425"/>
            <a:ext cx="10704763" cy="2215991"/>
          </a:xfrm>
          <a:prstGeom prst="rect">
            <a:avLst/>
          </a:prstGeom>
          <a:noFill/>
        </p:spPr>
        <p:txBody>
          <a:bodyPr wrap="square" rtlCol="0">
            <a:spAutoFit/>
          </a:bodyPr>
          <a:lstStyle/>
          <a:p>
            <a:r>
              <a:rPr lang="ja-JP" altLang="en-US" sz="2300" dirty="0"/>
              <a:t>・地下にいる時に、クリボーの色は緑と水色に変わります。</a:t>
            </a:r>
            <a:endParaRPr lang="en-US" altLang="ja-JP" sz="2300" dirty="0"/>
          </a:p>
          <a:p>
            <a:endParaRPr lang="en-US" sz="2300" dirty="0"/>
          </a:p>
          <a:p>
            <a:r>
              <a:rPr lang="ja-JP" altLang="en-US" sz="2300" dirty="0"/>
              <a:t>・地下で太陽がないので、場面が変わったことを知らせるために、色を変えます。</a:t>
            </a:r>
            <a:endParaRPr lang="en-US" altLang="ja-JP" sz="2300" dirty="0"/>
          </a:p>
          <a:p>
            <a:endParaRPr lang="en-US" sz="2300" dirty="0"/>
          </a:p>
          <a:p>
            <a:r>
              <a:rPr lang="ja-JP" altLang="en-US" sz="2300" dirty="0"/>
              <a:t>・プレーヤーは背景の色だけではなく、クリボーの色も暗くなることで、直感的に地下であると感じることができます。</a:t>
            </a:r>
            <a:endParaRPr lang="en-US" sz="2300" dirty="0"/>
          </a:p>
        </p:txBody>
      </p:sp>
      <p:cxnSp>
        <p:nvCxnSpPr>
          <p:cNvPr id="9" name="Lige forbindelse 8">
            <a:extLst>
              <a:ext uri="{FF2B5EF4-FFF2-40B4-BE49-F238E27FC236}">
                <a16:creationId xmlns:a16="http://schemas.microsoft.com/office/drawing/2014/main" id="{566AEC88-88B2-4C02-AA90-98DEDEC331B6}"/>
              </a:ext>
            </a:extLst>
          </p:cNvPr>
          <p:cNvCxnSpPr/>
          <p:nvPr/>
        </p:nvCxnSpPr>
        <p:spPr>
          <a:xfrm flipH="1">
            <a:off x="213064" y="1296140"/>
            <a:ext cx="116386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21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9FD21-B190-4055-B71A-73DFFD48D7E8}"/>
              </a:ext>
            </a:extLst>
          </p:cNvPr>
          <p:cNvSpPr>
            <a:spLocks noGrp="1"/>
          </p:cNvSpPr>
          <p:nvPr>
            <p:ph type="title"/>
          </p:nvPr>
        </p:nvSpPr>
        <p:spPr/>
        <p:txBody>
          <a:bodyPr/>
          <a:lstStyle/>
          <a:p>
            <a:r>
              <a:rPr lang="ja-JP" altLang="en-US" b="1" dirty="0"/>
              <a:t>攻撃</a:t>
            </a:r>
            <a:endParaRPr lang="en-US" b="1" dirty="0"/>
          </a:p>
        </p:txBody>
      </p:sp>
      <p:sp>
        <p:nvSpPr>
          <p:cNvPr id="3" name="コンテンツ プレースホルダー 2">
            <a:extLst>
              <a:ext uri="{FF2B5EF4-FFF2-40B4-BE49-F238E27FC236}">
                <a16:creationId xmlns:a16="http://schemas.microsoft.com/office/drawing/2014/main" id="{794B14B4-CD29-4E66-A156-5CA511461104}"/>
              </a:ext>
            </a:extLst>
          </p:cNvPr>
          <p:cNvSpPr>
            <a:spLocks noGrp="1"/>
          </p:cNvSpPr>
          <p:nvPr>
            <p:ph idx="1"/>
          </p:nvPr>
        </p:nvSpPr>
        <p:spPr/>
        <p:txBody>
          <a:bodyPr/>
          <a:lstStyle/>
          <a:p>
            <a:r>
              <a:rPr lang="ja-JP" altLang="en-US" dirty="0"/>
              <a:t>マリオはクリボーに衝突するとダメージを受けます。</a:t>
            </a:r>
            <a:endParaRPr lang="en-US" altLang="ja-JP" dirty="0"/>
          </a:p>
          <a:p>
            <a:r>
              <a:rPr lang="ja-JP" altLang="en-US" dirty="0"/>
              <a:t>マリオは普通の敵のようにクリボーの上にジャンプして、踏みつけることで、倒すことができます。</a:t>
            </a:r>
            <a:endParaRPr lang="en-US" altLang="ja-JP" dirty="0"/>
          </a:p>
          <a:p>
            <a:pPr marL="0" indent="0">
              <a:buNone/>
            </a:pPr>
            <a:endParaRPr lang="en-US" dirty="0"/>
          </a:p>
        </p:txBody>
      </p:sp>
      <p:pic>
        <p:nvPicPr>
          <p:cNvPr id="4" name="コンテンツ プレースホルダー 7">
            <a:extLst>
              <a:ext uri="{FF2B5EF4-FFF2-40B4-BE49-F238E27FC236}">
                <a16:creationId xmlns:a16="http://schemas.microsoft.com/office/drawing/2014/main" id="{69857B73-025C-4C55-BF5C-F452D4B1A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49" y="5457272"/>
            <a:ext cx="719691" cy="719691"/>
          </a:xfrm>
          <a:prstGeom prst="rect">
            <a:avLst/>
          </a:prstGeom>
        </p:spPr>
      </p:pic>
      <p:pic>
        <p:nvPicPr>
          <p:cNvPr id="5" name="コンテンツ プレースホルダー 7">
            <a:extLst>
              <a:ext uri="{FF2B5EF4-FFF2-40B4-BE49-F238E27FC236}">
                <a16:creationId xmlns:a16="http://schemas.microsoft.com/office/drawing/2014/main" id="{7314706F-CC4A-47B6-9A4D-BBF8BDB6E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8403" y="5457272"/>
            <a:ext cx="719691" cy="719691"/>
          </a:xfrm>
          <a:prstGeom prst="rect">
            <a:avLst/>
          </a:prstGeom>
        </p:spPr>
      </p:pic>
      <p:pic>
        <p:nvPicPr>
          <p:cNvPr id="6" name="コンテンツ プレースホルダー 7">
            <a:extLst>
              <a:ext uri="{FF2B5EF4-FFF2-40B4-BE49-F238E27FC236}">
                <a16:creationId xmlns:a16="http://schemas.microsoft.com/office/drawing/2014/main" id="{0AA3C6B6-9127-4388-A6B6-39B53A0D6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557" y="5457272"/>
            <a:ext cx="719691" cy="719691"/>
          </a:xfrm>
          <a:prstGeom prst="rect">
            <a:avLst/>
          </a:prstGeom>
        </p:spPr>
      </p:pic>
      <p:pic>
        <p:nvPicPr>
          <p:cNvPr id="7" name="コンテンツ プレースホルダー 7">
            <a:extLst>
              <a:ext uri="{FF2B5EF4-FFF2-40B4-BE49-F238E27FC236}">
                <a16:creationId xmlns:a16="http://schemas.microsoft.com/office/drawing/2014/main" id="{03270156-EFB4-4960-AAE0-F4520A20A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235" y="5457272"/>
            <a:ext cx="719691" cy="719691"/>
          </a:xfrm>
          <a:prstGeom prst="rect">
            <a:avLst/>
          </a:prstGeom>
        </p:spPr>
      </p:pic>
      <p:pic>
        <p:nvPicPr>
          <p:cNvPr id="8" name="コンテンツ プレースホルダー 7">
            <a:extLst>
              <a:ext uri="{FF2B5EF4-FFF2-40B4-BE49-F238E27FC236}">
                <a16:creationId xmlns:a16="http://schemas.microsoft.com/office/drawing/2014/main" id="{68FB1310-2C70-4C36-B683-B5F125227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2389" y="5457272"/>
            <a:ext cx="719691" cy="719691"/>
          </a:xfrm>
          <a:prstGeom prst="rect">
            <a:avLst/>
          </a:prstGeom>
        </p:spPr>
      </p:pic>
      <p:pic>
        <p:nvPicPr>
          <p:cNvPr id="9" name="コンテンツ プレースホルダー 7">
            <a:extLst>
              <a:ext uri="{FF2B5EF4-FFF2-40B4-BE49-F238E27FC236}">
                <a16:creationId xmlns:a16="http://schemas.microsoft.com/office/drawing/2014/main" id="{0B0C374C-E9FC-433A-846C-7979B9BC0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0543" y="5457272"/>
            <a:ext cx="719691" cy="719691"/>
          </a:xfrm>
          <a:prstGeom prst="rect">
            <a:avLst/>
          </a:prstGeom>
        </p:spPr>
      </p:pic>
      <p:pic>
        <p:nvPicPr>
          <p:cNvPr id="10" name="コンテンツ プレースホルダー 7">
            <a:extLst>
              <a:ext uri="{FF2B5EF4-FFF2-40B4-BE49-F238E27FC236}">
                <a16:creationId xmlns:a16="http://schemas.microsoft.com/office/drawing/2014/main" id="{20E32EF8-881C-4B41-90E1-DDE3ADB8A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8697" y="5457272"/>
            <a:ext cx="719691" cy="719691"/>
          </a:xfrm>
          <a:prstGeom prst="rect">
            <a:avLst/>
          </a:prstGeom>
        </p:spPr>
      </p:pic>
      <p:pic>
        <p:nvPicPr>
          <p:cNvPr id="11" name="コンテンツ プレースホルダー 7">
            <a:extLst>
              <a:ext uri="{FF2B5EF4-FFF2-40B4-BE49-F238E27FC236}">
                <a16:creationId xmlns:a16="http://schemas.microsoft.com/office/drawing/2014/main" id="{5A58D081-5EDF-48B0-B3C9-A4CB975A1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6375" y="5457272"/>
            <a:ext cx="719691" cy="719691"/>
          </a:xfrm>
          <a:prstGeom prst="rect">
            <a:avLst/>
          </a:prstGeom>
        </p:spPr>
      </p:pic>
      <p:pic>
        <p:nvPicPr>
          <p:cNvPr id="12" name="コンテンツ プレースホルダー 7">
            <a:extLst>
              <a:ext uri="{FF2B5EF4-FFF2-40B4-BE49-F238E27FC236}">
                <a16:creationId xmlns:a16="http://schemas.microsoft.com/office/drawing/2014/main" id="{74A6FDD8-1D80-4A2A-8FA1-6A3281531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699" y="5457272"/>
            <a:ext cx="766763" cy="719691"/>
          </a:xfrm>
          <a:prstGeom prst="rect">
            <a:avLst/>
          </a:prstGeom>
        </p:spPr>
      </p:pic>
      <p:pic>
        <p:nvPicPr>
          <p:cNvPr id="13" name="コンテンツ プレースホルダー 7">
            <a:extLst>
              <a:ext uri="{FF2B5EF4-FFF2-40B4-BE49-F238E27FC236}">
                <a16:creationId xmlns:a16="http://schemas.microsoft.com/office/drawing/2014/main" id="{81CE5E11-7F96-4AD3-B080-03B61FC27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499" y="5457272"/>
            <a:ext cx="766763" cy="719691"/>
          </a:xfrm>
          <a:prstGeom prst="rect">
            <a:avLst/>
          </a:prstGeom>
        </p:spPr>
      </p:pic>
      <p:pic>
        <p:nvPicPr>
          <p:cNvPr id="14" name="コンテンツ プレースホルダー 7">
            <a:extLst>
              <a:ext uri="{FF2B5EF4-FFF2-40B4-BE49-F238E27FC236}">
                <a16:creationId xmlns:a16="http://schemas.microsoft.com/office/drawing/2014/main" id="{E28FB7A7-FEB5-46B8-8A8E-F425198EE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177" y="5457272"/>
            <a:ext cx="766763" cy="719691"/>
          </a:xfrm>
          <a:prstGeom prst="rect">
            <a:avLst/>
          </a:prstGeom>
        </p:spPr>
      </p:pic>
      <p:pic>
        <p:nvPicPr>
          <p:cNvPr id="15" name="コンテンツ プレースホルダー 7">
            <a:extLst>
              <a:ext uri="{FF2B5EF4-FFF2-40B4-BE49-F238E27FC236}">
                <a16:creationId xmlns:a16="http://schemas.microsoft.com/office/drawing/2014/main" id="{763BC15A-D7BA-45F0-9D71-B301C7EBE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935" y="5457272"/>
            <a:ext cx="766763" cy="719691"/>
          </a:xfrm>
          <a:prstGeom prst="rect">
            <a:avLst/>
          </a:prstGeom>
        </p:spPr>
      </p:pic>
      <p:pic>
        <p:nvPicPr>
          <p:cNvPr id="16" name="コンテンツ プレースホルダー 7">
            <a:extLst>
              <a:ext uri="{FF2B5EF4-FFF2-40B4-BE49-F238E27FC236}">
                <a16:creationId xmlns:a16="http://schemas.microsoft.com/office/drawing/2014/main" id="{753AC3F8-85A4-416C-9298-4E53BB9C0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639" y="5457272"/>
            <a:ext cx="766763" cy="719691"/>
          </a:xfrm>
          <a:prstGeom prst="rect">
            <a:avLst/>
          </a:prstGeom>
        </p:spPr>
      </p:pic>
      <p:pic>
        <p:nvPicPr>
          <p:cNvPr id="17" name="コンテンツ プレースホルダー 7">
            <a:extLst>
              <a:ext uri="{FF2B5EF4-FFF2-40B4-BE49-F238E27FC236}">
                <a16:creationId xmlns:a16="http://schemas.microsoft.com/office/drawing/2014/main" id="{C568CF77-2C0A-40F2-B3F7-493CC6D27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317" y="5457272"/>
            <a:ext cx="766763" cy="719691"/>
          </a:xfrm>
          <a:prstGeom prst="rect">
            <a:avLst/>
          </a:prstGeom>
        </p:spPr>
      </p:pic>
      <p:pic>
        <p:nvPicPr>
          <p:cNvPr id="18" name="図 17">
            <a:extLst>
              <a:ext uri="{FF2B5EF4-FFF2-40B4-BE49-F238E27FC236}">
                <a16:creationId xmlns:a16="http://schemas.microsoft.com/office/drawing/2014/main" id="{B57684F0-BB5D-49D7-9DF1-29ECCDED1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9940" y="4185062"/>
            <a:ext cx="1150382" cy="1272211"/>
          </a:xfrm>
          <a:prstGeom prst="rect">
            <a:avLst/>
          </a:prstGeom>
        </p:spPr>
      </p:pic>
      <p:pic>
        <p:nvPicPr>
          <p:cNvPr id="19" name="図 18">
            <a:extLst>
              <a:ext uri="{FF2B5EF4-FFF2-40B4-BE49-F238E27FC236}">
                <a16:creationId xmlns:a16="http://schemas.microsoft.com/office/drawing/2014/main" id="{29906FE6-0CD8-4DB4-8B35-542BE2651773}"/>
              </a:ext>
            </a:extLst>
          </p:cNvPr>
          <p:cNvPicPr>
            <a:picLocks noChangeAspect="1"/>
          </p:cNvPicPr>
          <p:nvPr/>
        </p:nvPicPr>
        <p:blipFill>
          <a:blip r:embed="rId4"/>
          <a:stretch>
            <a:fillRect/>
          </a:stretch>
        </p:blipFill>
        <p:spPr>
          <a:xfrm>
            <a:off x="5349383" y="4185062"/>
            <a:ext cx="1281564" cy="1272210"/>
          </a:xfrm>
          <a:prstGeom prst="rect">
            <a:avLst/>
          </a:prstGeom>
        </p:spPr>
      </p:pic>
      <p:sp>
        <p:nvSpPr>
          <p:cNvPr id="20" name="爆発: 8 pt 19">
            <a:extLst>
              <a:ext uri="{FF2B5EF4-FFF2-40B4-BE49-F238E27FC236}">
                <a16:creationId xmlns:a16="http://schemas.microsoft.com/office/drawing/2014/main" id="{4AFE71B3-84F2-4008-A88B-F796D0D6458F}"/>
              </a:ext>
            </a:extLst>
          </p:cNvPr>
          <p:cNvSpPr/>
          <p:nvPr/>
        </p:nvSpPr>
        <p:spPr>
          <a:xfrm rot="1384926">
            <a:off x="5565873" y="4722068"/>
            <a:ext cx="1137563" cy="71053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Lige forbindelse 20">
            <a:extLst>
              <a:ext uri="{FF2B5EF4-FFF2-40B4-BE49-F238E27FC236}">
                <a16:creationId xmlns:a16="http://schemas.microsoft.com/office/drawing/2014/main" id="{4FB85705-1ADB-4CE7-AD6B-2B2914C99978}"/>
              </a:ext>
            </a:extLst>
          </p:cNvPr>
          <p:cNvCxnSpPr/>
          <p:nvPr/>
        </p:nvCxnSpPr>
        <p:spPr>
          <a:xfrm flipH="1">
            <a:off x="213064" y="1296140"/>
            <a:ext cx="116386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01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Lige forbindelse 46">
            <a:extLst>
              <a:ext uri="{FF2B5EF4-FFF2-40B4-BE49-F238E27FC236}">
                <a16:creationId xmlns:a16="http://schemas.microsoft.com/office/drawing/2014/main" id="{9ED42959-8FBB-4819-A954-060E37DFA5D3}"/>
              </a:ext>
            </a:extLst>
          </p:cNvPr>
          <p:cNvCxnSpPr>
            <a:cxnSpLocks/>
          </p:cNvCxnSpPr>
          <p:nvPr/>
        </p:nvCxnSpPr>
        <p:spPr>
          <a:xfrm flipH="1">
            <a:off x="215328" y="1293282"/>
            <a:ext cx="418799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68AFD0CF-943C-4F6F-B7B5-B0276B045A59}"/>
              </a:ext>
            </a:extLst>
          </p:cNvPr>
          <p:cNvSpPr>
            <a:spLocks noGrp="1"/>
          </p:cNvSpPr>
          <p:nvPr>
            <p:ph type="title"/>
          </p:nvPr>
        </p:nvSpPr>
        <p:spPr>
          <a:xfrm>
            <a:off x="838200" y="365125"/>
            <a:ext cx="10515600" cy="1325563"/>
          </a:xfrm>
        </p:spPr>
        <p:txBody>
          <a:bodyPr/>
          <a:lstStyle/>
          <a:p>
            <a:r>
              <a:rPr lang="ja-JP" altLang="en-US" b="1" dirty="0"/>
              <a:t>攻略</a:t>
            </a:r>
            <a:endParaRPr lang="en-US" b="1" dirty="0"/>
          </a:p>
        </p:txBody>
      </p:sp>
      <p:pic>
        <p:nvPicPr>
          <p:cNvPr id="24" name="コンテンツ プレースホルダー 7">
            <a:extLst>
              <a:ext uri="{FF2B5EF4-FFF2-40B4-BE49-F238E27FC236}">
                <a16:creationId xmlns:a16="http://schemas.microsoft.com/office/drawing/2014/main" id="{0529AE37-AF12-4AAB-8A8E-99B8A6ED0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4949" y="2786303"/>
            <a:ext cx="719691" cy="719691"/>
          </a:xfrm>
          <a:prstGeom prst="rect">
            <a:avLst/>
          </a:prstGeom>
        </p:spPr>
      </p:pic>
      <p:pic>
        <p:nvPicPr>
          <p:cNvPr id="25" name="コンテンツ プレースホルダー 7">
            <a:extLst>
              <a:ext uri="{FF2B5EF4-FFF2-40B4-BE49-F238E27FC236}">
                <a16:creationId xmlns:a16="http://schemas.microsoft.com/office/drawing/2014/main" id="{A38B1522-59A0-4B64-BC10-6A4B8383B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3103" y="2786303"/>
            <a:ext cx="719691" cy="719691"/>
          </a:xfrm>
          <a:prstGeom prst="rect">
            <a:avLst/>
          </a:prstGeom>
        </p:spPr>
      </p:pic>
      <p:pic>
        <p:nvPicPr>
          <p:cNvPr id="26" name="コンテンツ プレースホルダー 7">
            <a:extLst>
              <a:ext uri="{FF2B5EF4-FFF2-40B4-BE49-F238E27FC236}">
                <a16:creationId xmlns:a16="http://schemas.microsoft.com/office/drawing/2014/main" id="{AD4362FC-0834-4269-BA32-049BB526C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257" y="2786303"/>
            <a:ext cx="719691" cy="719691"/>
          </a:xfrm>
          <a:prstGeom prst="rect">
            <a:avLst/>
          </a:prstGeom>
        </p:spPr>
      </p:pic>
      <p:pic>
        <p:nvPicPr>
          <p:cNvPr id="27" name="コンテンツ プレースホルダー 7">
            <a:extLst>
              <a:ext uri="{FF2B5EF4-FFF2-40B4-BE49-F238E27FC236}">
                <a16:creationId xmlns:a16="http://schemas.microsoft.com/office/drawing/2014/main" id="{15DC2DFF-6014-423F-B88E-3D9D97F3B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935" y="2786303"/>
            <a:ext cx="719691" cy="719691"/>
          </a:xfrm>
          <a:prstGeom prst="rect">
            <a:avLst/>
          </a:prstGeom>
        </p:spPr>
      </p:pic>
      <p:pic>
        <p:nvPicPr>
          <p:cNvPr id="28" name="コンテンツ プレースホルダー 7">
            <a:extLst>
              <a:ext uri="{FF2B5EF4-FFF2-40B4-BE49-F238E27FC236}">
                <a16:creationId xmlns:a16="http://schemas.microsoft.com/office/drawing/2014/main" id="{1CCFE9CF-2154-4E1A-9D2A-483B64F9E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089" y="2786303"/>
            <a:ext cx="719691" cy="719691"/>
          </a:xfrm>
          <a:prstGeom prst="rect">
            <a:avLst/>
          </a:prstGeom>
        </p:spPr>
      </p:pic>
      <p:pic>
        <p:nvPicPr>
          <p:cNvPr id="29" name="コンテンツ プレースホルダー 7">
            <a:extLst>
              <a:ext uri="{FF2B5EF4-FFF2-40B4-BE49-F238E27FC236}">
                <a16:creationId xmlns:a16="http://schemas.microsoft.com/office/drawing/2014/main" id="{2DB4A2B9-90C1-4287-9885-BA4DECAB6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5243" y="2786303"/>
            <a:ext cx="719691" cy="719691"/>
          </a:xfrm>
          <a:prstGeom prst="rect">
            <a:avLst/>
          </a:prstGeom>
        </p:spPr>
      </p:pic>
      <p:pic>
        <p:nvPicPr>
          <p:cNvPr id="30" name="コンテンツ プレースホルダー 7">
            <a:extLst>
              <a:ext uri="{FF2B5EF4-FFF2-40B4-BE49-F238E27FC236}">
                <a16:creationId xmlns:a16="http://schemas.microsoft.com/office/drawing/2014/main" id="{57D031B1-D3C2-4FD7-AF91-0A1500EFB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3397" y="2786303"/>
            <a:ext cx="719691" cy="719691"/>
          </a:xfrm>
          <a:prstGeom prst="rect">
            <a:avLst/>
          </a:prstGeom>
        </p:spPr>
      </p:pic>
      <p:pic>
        <p:nvPicPr>
          <p:cNvPr id="31" name="コンテンツ プレースホルダー 7">
            <a:extLst>
              <a:ext uri="{FF2B5EF4-FFF2-40B4-BE49-F238E27FC236}">
                <a16:creationId xmlns:a16="http://schemas.microsoft.com/office/drawing/2014/main" id="{8B94F24A-AE8F-4674-A1AE-1769A0C56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075" y="2786303"/>
            <a:ext cx="719691" cy="719691"/>
          </a:xfrm>
          <a:prstGeom prst="rect">
            <a:avLst/>
          </a:prstGeom>
        </p:spPr>
      </p:pic>
      <p:pic>
        <p:nvPicPr>
          <p:cNvPr id="32" name="図 31">
            <a:extLst>
              <a:ext uri="{FF2B5EF4-FFF2-40B4-BE49-F238E27FC236}">
                <a16:creationId xmlns:a16="http://schemas.microsoft.com/office/drawing/2014/main" id="{C92F3523-4839-4A49-A3A5-30D23A7EE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1761" y="1991319"/>
            <a:ext cx="746379" cy="825423"/>
          </a:xfrm>
          <a:prstGeom prst="rect">
            <a:avLst/>
          </a:prstGeom>
        </p:spPr>
      </p:pic>
      <p:pic>
        <p:nvPicPr>
          <p:cNvPr id="33" name="図 32">
            <a:extLst>
              <a:ext uri="{FF2B5EF4-FFF2-40B4-BE49-F238E27FC236}">
                <a16:creationId xmlns:a16="http://schemas.microsoft.com/office/drawing/2014/main" id="{8D5AE78E-A34E-46C5-A492-89246FA118F6}"/>
              </a:ext>
            </a:extLst>
          </p:cNvPr>
          <p:cNvPicPr>
            <a:picLocks noChangeAspect="1"/>
          </p:cNvPicPr>
          <p:nvPr/>
        </p:nvPicPr>
        <p:blipFill>
          <a:blip r:embed="rId4"/>
          <a:stretch>
            <a:fillRect/>
          </a:stretch>
        </p:blipFill>
        <p:spPr>
          <a:xfrm>
            <a:off x="2298541" y="1960879"/>
            <a:ext cx="831492" cy="825423"/>
          </a:xfrm>
          <a:prstGeom prst="rect">
            <a:avLst/>
          </a:prstGeom>
        </p:spPr>
      </p:pic>
      <p:pic>
        <p:nvPicPr>
          <p:cNvPr id="34" name="コンテンツ プレースホルダー 7">
            <a:extLst>
              <a:ext uri="{FF2B5EF4-FFF2-40B4-BE49-F238E27FC236}">
                <a16:creationId xmlns:a16="http://schemas.microsoft.com/office/drawing/2014/main" id="{C1E87233-FC94-4451-AE91-1FADFB074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399" y="2786303"/>
            <a:ext cx="766763" cy="719691"/>
          </a:xfrm>
          <a:prstGeom prst="rect">
            <a:avLst/>
          </a:prstGeom>
        </p:spPr>
      </p:pic>
      <p:pic>
        <p:nvPicPr>
          <p:cNvPr id="35" name="コンテンツ プレースホルダー 7">
            <a:extLst>
              <a:ext uri="{FF2B5EF4-FFF2-40B4-BE49-F238E27FC236}">
                <a16:creationId xmlns:a16="http://schemas.microsoft.com/office/drawing/2014/main" id="{E91102C9-78D4-4E2F-89CE-407EAEB14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199" y="2786303"/>
            <a:ext cx="766763" cy="719691"/>
          </a:xfrm>
          <a:prstGeom prst="rect">
            <a:avLst/>
          </a:prstGeom>
        </p:spPr>
      </p:pic>
      <p:pic>
        <p:nvPicPr>
          <p:cNvPr id="36" name="コンテンツ プレースホルダー 7">
            <a:extLst>
              <a:ext uri="{FF2B5EF4-FFF2-40B4-BE49-F238E27FC236}">
                <a16:creationId xmlns:a16="http://schemas.microsoft.com/office/drawing/2014/main" id="{E8890AE2-6BA4-4645-B5C7-EF6621ABF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877" y="2786303"/>
            <a:ext cx="766763" cy="719691"/>
          </a:xfrm>
          <a:prstGeom prst="rect">
            <a:avLst/>
          </a:prstGeom>
        </p:spPr>
      </p:pic>
      <p:pic>
        <p:nvPicPr>
          <p:cNvPr id="37" name="コンテンツ プレースホルダー 7">
            <a:extLst>
              <a:ext uri="{FF2B5EF4-FFF2-40B4-BE49-F238E27FC236}">
                <a16:creationId xmlns:a16="http://schemas.microsoft.com/office/drawing/2014/main" id="{8A76C83A-3535-4475-BC2B-38ED9FEBE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635" y="2786303"/>
            <a:ext cx="766763" cy="719691"/>
          </a:xfrm>
          <a:prstGeom prst="rect">
            <a:avLst/>
          </a:prstGeom>
        </p:spPr>
      </p:pic>
      <p:pic>
        <p:nvPicPr>
          <p:cNvPr id="38" name="コンテンツ プレースホルダー 7">
            <a:extLst>
              <a:ext uri="{FF2B5EF4-FFF2-40B4-BE49-F238E27FC236}">
                <a16:creationId xmlns:a16="http://schemas.microsoft.com/office/drawing/2014/main" id="{07E5E862-264C-4A6D-8DBD-35204ADC0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7339" y="2786303"/>
            <a:ext cx="766763" cy="719691"/>
          </a:xfrm>
          <a:prstGeom prst="rect">
            <a:avLst/>
          </a:prstGeom>
        </p:spPr>
      </p:pic>
      <p:pic>
        <p:nvPicPr>
          <p:cNvPr id="39" name="コンテンツ プレースホルダー 7">
            <a:extLst>
              <a:ext uri="{FF2B5EF4-FFF2-40B4-BE49-F238E27FC236}">
                <a16:creationId xmlns:a16="http://schemas.microsoft.com/office/drawing/2014/main" id="{104DDCF7-9CE4-4514-946A-0A625B1C6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5017" y="2786303"/>
            <a:ext cx="766763" cy="719691"/>
          </a:xfrm>
          <a:prstGeom prst="rect">
            <a:avLst/>
          </a:prstGeom>
        </p:spPr>
      </p:pic>
      <p:sp>
        <p:nvSpPr>
          <p:cNvPr id="40" name="矢印: 右 39">
            <a:extLst>
              <a:ext uri="{FF2B5EF4-FFF2-40B4-BE49-F238E27FC236}">
                <a16:creationId xmlns:a16="http://schemas.microsoft.com/office/drawing/2014/main" id="{9230CBFA-2DCC-43AA-9789-B8E963E56E9E}"/>
              </a:ext>
            </a:extLst>
          </p:cNvPr>
          <p:cNvSpPr/>
          <p:nvPr/>
        </p:nvSpPr>
        <p:spPr>
          <a:xfrm>
            <a:off x="3319000" y="2288606"/>
            <a:ext cx="88923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矢印: 右 40">
            <a:extLst>
              <a:ext uri="{FF2B5EF4-FFF2-40B4-BE49-F238E27FC236}">
                <a16:creationId xmlns:a16="http://schemas.microsoft.com/office/drawing/2014/main" id="{16BFA7F0-A1DE-4C28-938F-AB6F74A2F6BA}"/>
              </a:ext>
            </a:extLst>
          </p:cNvPr>
          <p:cNvSpPr/>
          <p:nvPr/>
        </p:nvSpPr>
        <p:spPr>
          <a:xfrm rot="18923635">
            <a:off x="4433961" y="1599222"/>
            <a:ext cx="1183735" cy="279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矢印: 右 41">
            <a:extLst>
              <a:ext uri="{FF2B5EF4-FFF2-40B4-BE49-F238E27FC236}">
                <a16:creationId xmlns:a16="http://schemas.microsoft.com/office/drawing/2014/main" id="{F3D918E8-BA49-4011-84B1-29C0B293F955}"/>
              </a:ext>
            </a:extLst>
          </p:cNvPr>
          <p:cNvSpPr/>
          <p:nvPr/>
        </p:nvSpPr>
        <p:spPr>
          <a:xfrm rot="1968274">
            <a:off x="5732338" y="1592732"/>
            <a:ext cx="1210352" cy="245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矢印: 右 42">
            <a:extLst>
              <a:ext uri="{FF2B5EF4-FFF2-40B4-BE49-F238E27FC236}">
                <a16:creationId xmlns:a16="http://schemas.microsoft.com/office/drawing/2014/main" id="{21CCEB5C-025D-4D57-A29B-59400462F602}"/>
              </a:ext>
            </a:extLst>
          </p:cNvPr>
          <p:cNvSpPr/>
          <p:nvPr/>
        </p:nvSpPr>
        <p:spPr>
          <a:xfrm>
            <a:off x="7854707" y="2465663"/>
            <a:ext cx="908452" cy="302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矢印: 右 43">
            <a:extLst>
              <a:ext uri="{FF2B5EF4-FFF2-40B4-BE49-F238E27FC236}">
                <a16:creationId xmlns:a16="http://schemas.microsoft.com/office/drawing/2014/main" id="{D9005425-8D74-49B4-AE4E-B7E5E6A21245}"/>
              </a:ext>
            </a:extLst>
          </p:cNvPr>
          <p:cNvSpPr/>
          <p:nvPr/>
        </p:nvSpPr>
        <p:spPr>
          <a:xfrm>
            <a:off x="6251257" y="1192841"/>
            <a:ext cx="1403986" cy="39783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矢印: 右 44">
            <a:extLst>
              <a:ext uri="{FF2B5EF4-FFF2-40B4-BE49-F238E27FC236}">
                <a16:creationId xmlns:a16="http://schemas.microsoft.com/office/drawing/2014/main" id="{28C56B7F-E2A0-4601-95CC-F63AE6C25436}"/>
              </a:ext>
            </a:extLst>
          </p:cNvPr>
          <p:cNvSpPr/>
          <p:nvPr/>
        </p:nvSpPr>
        <p:spPr>
          <a:xfrm rot="2646763">
            <a:off x="7540554" y="1722767"/>
            <a:ext cx="1403986" cy="39783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テキスト ボックス 45">
            <a:extLst>
              <a:ext uri="{FF2B5EF4-FFF2-40B4-BE49-F238E27FC236}">
                <a16:creationId xmlns:a16="http://schemas.microsoft.com/office/drawing/2014/main" id="{0642A772-9323-4D74-8E42-6E5E81E6BE6D}"/>
              </a:ext>
            </a:extLst>
          </p:cNvPr>
          <p:cNvSpPr txBox="1"/>
          <p:nvPr/>
        </p:nvSpPr>
        <p:spPr>
          <a:xfrm>
            <a:off x="1209675" y="4143375"/>
            <a:ext cx="10144125" cy="2062103"/>
          </a:xfrm>
          <a:prstGeom prst="rect">
            <a:avLst/>
          </a:prstGeom>
          <a:noFill/>
        </p:spPr>
        <p:txBody>
          <a:bodyPr wrap="square" rtlCol="0">
            <a:spAutoFit/>
          </a:bodyPr>
          <a:lstStyle/>
          <a:p>
            <a:r>
              <a:rPr lang="ja-JP" altLang="en-US" sz="3200" dirty="0">
                <a:solidFill>
                  <a:srgbClr val="0070C0"/>
                </a:solidFill>
              </a:rPr>
              <a:t>①　クリボーの上にジャンプすると、クリボーを倒すことができます。</a:t>
            </a:r>
            <a:endParaRPr lang="en-US" altLang="ja-JP" sz="3200" dirty="0">
              <a:solidFill>
                <a:srgbClr val="0070C0"/>
              </a:solidFill>
            </a:endParaRPr>
          </a:p>
          <a:p>
            <a:endParaRPr lang="en-US" sz="3200" dirty="0"/>
          </a:p>
          <a:p>
            <a:r>
              <a:rPr lang="ja-JP" altLang="en-US" sz="3200" dirty="0">
                <a:solidFill>
                  <a:srgbClr val="FF0000"/>
                </a:solidFill>
              </a:rPr>
              <a:t>②　クリボーを飛び越えると前に進むことができます。</a:t>
            </a:r>
            <a:endParaRPr lang="en-US" sz="3200" dirty="0">
              <a:solidFill>
                <a:srgbClr val="FF0000"/>
              </a:solidFill>
            </a:endParaRPr>
          </a:p>
        </p:txBody>
      </p:sp>
    </p:spTree>
    <p:extLst>
      <p:ext uri="{BB962C8B-B14F-4D97-AF65-F5344CB8AC3E}">
        <p14:creationId xmlns:p14="http://schemas.microsoft.com/office/powerpoint/2010/main" val="1308967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7C725D-986C-42C7-9EEE-6BA7F1325095}"/>
              </a:ext>
            </a:extLst>
          </p:cNvPr>
          <p:cNvSpPr>
            <a:spLocks noGrp="1"/>
          </p:cNvSpPr>
          <p:nvPr>
            <p:ph type="title"/>
          </p:nvPr>
        </p:nvSpPr>
        <p:spPr/>
        <p:txBody>
          <a:bodyPr/>
          <a:lstStyle/>
          <a:p>
            <a:r>
              <a:rPr lang="ja-JP" altLang="en-US" b="1" dirty="0"/>
              <a:t>当たり判定</a:t>
            </a:r>
            <a:endParaRPr lang="en-US" b="1" dirty="0"/>
          </a:p>
        </p:txBody>
      </p:sp>
      <p:pic>
        <p:nvPicPr>
          <p:cNvPr id="4" name="コンテンツ プレースホルダー 7">
            <a:extLst>
              <a:ext uri="{FF2B5EF4-FFF2-40B4-BE49-F238E27FC236}">
                <a16:creationId xmlns:a16="http://schemas.microsoft.com/office/drawing/2014/main" id="{79668462-B0A9-4F43-8B6F-47B60BD0D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3524" y="2962898"/>
            <a:ext cx="719691" cy="719691"/>
          </a:xfrm>
          <a:prstGeom prst="rect">
            <a:avLst/>
          </a:prstGeom>
        </p:spPr>
      </p:pic>
      <p:pic>
        <p:nvPicPr>
          <p:cNvPr id="5" name="コンテンツ プレースホルダー 7">
            <a:extLst>
              <a:ext uri="{FF2B5EF4-FFF2-40B4-BE49-F238E27FC236}">
                <a16:creationId xmlns:a16="http://schemas.microsoft.com/office/drawing/2014/main" id="{84A9193A-3A9F-4B47-A214-1EEE6D307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678" y="2962898"/>
            <a:ext cx="719691" cy="719691"/>
          </a:xfrm>
          <a:prstGeom prst="rect">
            <a:avLst/>
          </a:prstGeom>
        </p:spPr>
      </p:pic>
      <p:pic>
        <p:nvPicPr>
          <p:cNvPr id="6" name="コンテンツ プレースホルダー 7">
            <a:extLst>
              <a:ext uri="{FF2B5EF4-FFF2-40B4-BE49-F238E27FC236}">
                <a16:creationId xmlns:a16="http://schemas.microsoft.com/office/drawing/2014/main" id="{F73DC7B5-AB55-426D-9EFA-BB1E74F73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9832" y="2962898"/>
            <a:ext cx="719691" cy="719691"/>
          </a:xfrm>
          <a:prstGeom prst="rect">
            <a:avLst/>
          </a:prstGeom>
        </p:spPr>
      </p:pic>
      <p:pic>
        <p:nvPicPr>
          <p:cNvPr id="7" name="コンテンツ プレースホルダー 7">
            <a:extLst>
              <a:ext uri="{FF2B5EF4-FFF2-40B4-BE49-F238E27FC236}">
                <a16:creationId xmlns:a16="http://schemas.microsoft.com/office/drawing/2014/main" id="{8794DFF3-A392-4803-886E-328C7DF5D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510" y="2962898"/>
            <a:ext cx="719691" cy="719691"/>
          </a:xfrm>
          <a:prstGeom prst="rect">
            <a:avLst/>
          </a:prstGeom>
        </p:spPr>
      </p:pic>
      <p:pic>
        <p:nvPicPr>
          <p:cNvPr id="8" name="コンテンツ プレースホルダー 7">
            <a:extLst>
              <a:ext uri="{FF2B5EF4-FFF2-40B4-BE49-F238E27FC236}">
                <a16:creationId xmlns:a16="http://schemas.microsoft.com/office/drawing/2014/main" id="{0DAF1842-1AC4-4D72-9625-513B797F3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664" y="2962898"/>
            <a:ext cx="719691" cy="719691"/>
          </a:xfrm>
          <a:prstGeom prst="rect">
            <a:avLst/>
          </a:prstGeom>
        </p:spPr>
      </p:pic>
      <p:pic>
        <p:nvPicPr>
          <p:cNvPr id="9" name="コンテンツ プレースホルダー 7">
            <a:extLst>
              <a:ext uri="{FF2B5EF4-FFF2-40B4-BE49-F238E27FC236}">
                <a16:creationId xmlns:a16="http://schemas.microsoft.com/office/drawing/2014/main" id="{CFC45B5F-29DD-46F1-8365-7F361FC41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3818" y="2962898"/>
            <a:ext cx="719691" cy="719691"/>
          </a:xfrm>
          <a:prstGeom prst="rect">
            <a:avLst/>
          </a:prstGeom>
        </p:spPr>
      </p:pic>
      <p:pic>
        <p:nvPicPr>
          <p:cNvPr id="10" name="コンテンツ プレースホルダー 7">
            <a:extLst>
              <a:ext uri="{FF2B5EF4-FFF2-40B4-BE49-F238E27FC236}">
                <a16:creationId xmlns:a16="http://schemas.microsoft.com/office/drawing/2014/main" id="{2059E20D-E846-42D6-8B48-9D998E75D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1972" y="2962898"/>
            <a:ext cx="719691" cy="719691"/>
          </a:xfrm>
          <a:prstGeom prst="rect">
            <a:avLst/>
          </a:prstGeom>
        </p:spPr>
      </p:pic>
      <p:pic>
        <p:nvPicPr>
          <p:cNvPr id="11" name="コンテンツ プレースホルダー 7">
            <a:extLst>
              <a:ext uri="{FF2B5EF4-FFF2-40B4-BE49-F238E27FC236}">
                <a16:creationId xmlns:a16="http://schemas.microsoft.com/office/drawing/2014/main" id="{E37EC31A-375A-4880-BB94-759868204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9650" y="2962898"/>
            <a:ext cx="719691" cy="719691"/>
          </a:xfrm>
          <a:prstGeom prst="rect">
            <a:avLst/>
          </a:prstGeom>
        </p:spPr>
      </p:pic>
      <p:pic>
        <p:nvPicPr>
          <p:cNvPr id="12" name="コンテンツ プレースホルダー 7">
            <a:extLst>
              <a:ext uri="{FF2B5EF4-FFF2-40B4-BE49-F238E27FC236}">
                <a16:creationId xmlns:a16="http://schemas.microsoft.com/office/drawing/2014/main" id="{0703EC10-69AA-41B6-A29F-D8ACC64C2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974" y="2962898"/>
            <a:ext cx="766763" cy="719691"/>
          </a:xfrm>
          <a:prstGeom prst="rect">
            <a:avLst/>
          </a:prstGeom>
        </p:spPr>
      </p:pic>
      <p:pic>
        <p:nvPicPr>
          <p:cNvPr id="13" name="コンテンツ プレースホルダー 7">
            <a:extLst>
              <a:ext uri="{FF2B5EF4-FFF2-40B4-BE49-F238E27FC236}">
                <a16:creationId xmlns:a16="http://schemas.microsoft.com/office/drawing/2014/main" id="{E85E3891-19E8-4CA9-A87B-2FAA53E13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774" y="2962898"/>
            <a:ext cx="766763" cy="719691"/>
          </a:xfrm>
          <a:prstGeom prst="rect">
            <a:avLst/>
          </a:prstGeom>
        </p:spPr>
      </p:pic>
      <p:pic>
        <p:nvPicPr>
          <p:cNvPr id="14" name="コンテンツ プレースホルダー 7">
            <a:extLst>
              <a:ext uri="{FF2B5EF4-FFF2-40B4-BE49-F238E27FC236}">
                <a16:creationId xmlns:a16="http://schemas.microsoft.com/office/drawing/2014/main" id="{551C09EB-6A4C-4534-B027-CBA094A3E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452" y="2962898"/>
            <a:ext cx="766763" cy="719691"/>
          </a:xfrm>
          <a:prstGeom prst="rect">
            <a:avLst/>
          </a:prstGeom>
        </p:spPr>
      </p:pic>
      <p:pic>
        <p:nvPicPr>
          <p:cNvPr id="15" name="コンテンツ プレースホルダー 7">
            <a:extLst>
              <a:ext uri="{FF2B5EF4-FFF2-40B4-BE49-F238E27FC236}">
                <a16:creationId xmlns:a16="http://schemas.microsoft.com/office/drawing/2014/main" id="{D35548D5-D7D7-432F-ABEE-551C5ECD6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210" y="2962898"/>
            <a:ext cx="766763" cy="719691"/>
          </a:xfrm>
          <a:prstGeom prst="rect">
            <a:avLst/>
          </a:prstGeom>
        </p:spPr>
      </p:pic>
      <p:pic>
        <p:nvPicPr>
          <p:cNvPr id="16" name="コンテンツ プレースホルダー 7">
            <a:extLst>
              <a:ext uri="{FF2B5EF4-FFF2-40B4-BE49-F238E27FC236}">
                <a16:creationId xmlns:a16="http://schemas.microsoft.com/office/drawing/2014/main" id="{235E9B97-E7CB-4903-AC64-EF9BA2BC5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5914" y="2962898"/>
            <a:ext cx="766763" cy="719691"/>
          </a:xfrm>
          <a:prstGeom prst="rect">
            <a:avLst/>
          </a:prstGeom>
        </p:spPr>
      </p:pic>
      <p:pic>
        <p:nvPicPr>
          <p:cNvPr id="17" name="コンテンツ プレースホルダー 7">
            <a:extLst>
              <a:ext uri="{FF2B5EF4-FFF2-40B4-BE49-F238E27FC236}">
                <a16:creationId xmlns:a16="http://schemas.microsoft.com/office/drawing/2014/main" id="{BF17C970-8A13-421A-B4A1-B077904B4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3592" y="2962898"/>
            <a:ext cx="766763" cy="719691"/>
          </a:xfrm>
          <a:prstGeom prst="rect">
            <a:avLst/>
          </a:prstGeom>
        </p:spPr>
      </p:pic>
      <p:pic>
        <p:nvPicPr>
          <p:cNvPr id="18" name="図 17">
            <a:extLst>
              <a:ext uri="{FF2B5EF4-FFF2-40B4-BE49-F238E27FC236}">
                <a16:creationId xmlns:a16="http://schemas.microsoft.com/office/drawing/2014/main" id="{0134D797-5702-47AD-97A1-4B651FB0A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4613" y="1690688"/>
            <a:ext cx="1150382" cy="1272211"/>
          </a:xfrm>
          <a:prstGeom prst="rect">
            <a:avLst/>
          </a:prstGeom>
        </p:spPr>
        <p:style>
          <a:lnRef idx="2">
            <a:schemeClr val="accent2"/>
          </a:lnRef>
          <a:fillRef idx="1">
            <a:schemeClr val="lt1"/>
          </a:fillRef>
          <a:effectRef idx="0">
            <a:schemeClr val="accent2"/>
          </a:effectRef>
          <a:fontRef idx="minor">
            <a:schemeClr val="dk1"/>
          </a:fontRef>
        </p:style>
      </p:pic>
      <p:pic>
        <p:nvPicPr>
          <p:cNvPr id="19" name="図 18">
            <a:extLst>
              <a:ext uri="{FF2B5EF4-FFF2-40B4-BE49-F238E27FC236}">
                <a16:creationId xmlns:a16="http://schemas.microsoft.com/office/drawing/2014/main" id="{6612A18F-28A5-4472-8967-3313DC00BA55}"/>
              </a:ext>
            </a:extLst>
          </p:cNvPr>
          <p:cNvPicPr>
            <a:picLocks noChangeAspect="1"/>
          </p:cNvPicPr>
          <p:nvPr/>
        </p:nvPicPr>
        <p:blipFill>
          <a:blip r:embed="rId4"/>
          <a:stretch>
            <a:fillRect/>
          </a:stretch>
        </p:blipFill>
        <p:spPr>
          <a:xfrm>
            <a:off x="4882658" y="1690688"/>
            <a:ext cx="1281564" cy="1272210"/>
          </a:xfrm>
          <a:prstGeom prst="rect">
            <a:avLst/>
          </a:prstGeom>
        </p:spPr>
      </p:pic>
      <p:sp>
        <p:nvSpPr>
          <p:cNvPr id="21" name="テキスト ボックス 20">
            <a:extLst>
              <a:ext uri="{FF2B5EF4-FFF2-40B4-BE49-F238E27FC236}">
                <a16:creationId xmlns:a16="http://schemas.microsoft.com/office/drawing/2014/main" id="{2240BD61-962D-4357-9616-00EB635DD690}"/>
              </a:ext>
            </a:extLst>
          </p:cNvPr>
          <p:cNvSpPr txBox="1"/>
          <p:nvPr/>
        </p:nvSpPr>
        <p:spPr>
          <a:xfrm>
            <a:off x="852964" y="4260680"/>
            <a:ext cx="10515600" cy="1938992"/>
          </a:xfrm>
          <a:prstGeom prst="rect">
            <a:avLst/>
          </a:prstGeom>
          <a:noFill/>
        </p:spPr>
        <p:txBody>
          <a:bodyPr wrap="square" rtlCol="0">
            <a:spAutoFit/>
          </a:bodyPr>
          <a:lstStyle/>
          <a:p>
            <a:r>
              <a:rPr lang="ja-JP" altLang="en-US" sz="3000" dirty="0"/>
              <a:t>・クリボーは、マリオの立っているブロックに入ったら、マリオが死にます。</a:t>
            </a:r>
            <a:endParaRPr lang="en-US" altLang="ja-JP" sz="3000" dirty="0"/>
          </a:p>
          <a:p>
            <a:r>
              <a:rPr lang="ja-JP" altLang="en-US" sz="3000" dirty="0"/>
              <a:t>・両者が当たった瞬間にこの操作が起こります。</a:t>
            </a:r>
            <a:endParaRPr lang="en-US" altLang="ja-JP" sz="3000" dirty="0"/>
          </a:p>
          <a:p>
            <a:r>
              <a:rPr lang="ja-JP" altLang="en-US" sz="3000" dirty="0"/>
              <a:t>・マリオはクリボーの緑の領域から入ったら、倒せます。</a:t>
            </a:r>
            <a:endParaRPr lang="en-US" sz="3000" dirty="0"/>
          </a:p>
        </p:txBody>
      </p:sp>
      <p:sp>
        <p:nvSpPr>
          <p:cNvPr id="24" name="正方形/長方形 23">
            <a:extLst>
              <a:ext uri="{FF2B5EF4-FFF2-40B4-BE49-F238E27FC236}">
                <a16:creationId xmlns:a16="http://schemas.microsoft.com/office/drawing/2014/main" id="{A2284B60-B194-44D0-AFE2-F7B3348AFC33}"/>
              </a:ext>
            </a:extLst>
          </p:cNvPr>
          <p:cNvSpPr/>
          <p:nvPr/>
        </p:nvSpPr>
        <p:spPr>
          <a:xfrm>
            <a:off x="5907625" y="1804365"/>
            <a:ext cx="1177525" cy="1158532"/>
          </a:xfrm>
          <a:prstGeom prst="rect">
            <a:avLst/>
          </a:prstGeom>
          <a:solidFill>
            <a:srgbClr val="FF0000">
              <a:alpha val="40000"/>
            </a:srgbClr>
          </a:solidFill>
          <a:effectLst>
            <a:glow>
              <a:schemeClr val="accent1">
                <a:alpha val="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正方形/長方形 21">
            <a:extLst>
              <a:ext uri="{FF2B5EF4-FFF2-40B4-BE49-F238E27FC236}">
                <a16:creationId xmlns:a16="http://schemas.microsoft.com/office/drawing/2014/main" id="{82D05DF4-B001-4488-9F59-4F4B349F1A31}"/>
              </a:ext>
            </a:extLst>
          </p:cNvPr>
          <p:cNvSpPr/>
          <p:nvPr/>
        </p:nvSpPr>
        <p:spPr>
          <a:xfrm>
            <a:off x="5938868" y="1595474"/>
            <a:ext cx="1150382" cy="186393"/>
          </a:xfrm>
          <a:prstGeom prst="rect">
            <a:avLst/>
          </a:prstGeom>
          <a:solidFill>
            <a:srgbClr val="00B050"/>
          </a:solidFill>
          <a:effectLst>
            <a:glow>
              <a:schemeClr val="accent1">
                <a:alpha val="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Lige forbindelse 22">
            <a:extLst>
              <a:ext uri="{FF2B5EF4-FFF2-40B4-BE49-F238E27FC236}">
                <a16:creationId xmlns:a16="http://schemas.microsoft.com/office/drawing/2014/main" id="{8522BD02-DF98-49C8-813E-CDF562D0BAC3}"/>
              </a:ext>
            </a:extLst>
          </p:cNvPr>
          <p:cNvCxnSpPr/>
          <p:nvPr/>
        </p:nvCxnSpPr>
        <p:spPr>
          <a:xfrm flipH="1">
            <a:off x="213064" y="1296140"/>
            <a:ext cx="116386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1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F4E314-12D6-4B7C-AA6B-70123E66547C}"/>
              </a:ext>
            </a:extLst>
          </p:cNvPr>
          <p:cNvSpPr>
            <a:spLocks noGrp="1"/>
          </p:cNvSpPr>
          <p:nvPr>
            <p:ph type="title"/>
          </p:nvPr>
        </p:nvSpPr>
        <p:spPr/>
        <p:txBody>
          <a:bodyPr/>
          <a:lstStyle/>
          <a:p>
            <a:r>
              <a:rPr lang="ja-JP" altLang="en-US" b="1" dirty="0"/>
              <a:t>他の敵との接触</a:t>
            </a:r>
            <a:endParaRPr kumimoji="1" lang="en-US" altLang="ja-JP" b="1" dirty="0"/>
          </a:p>
        </p:txBody>
      </p:sp>
      <p:pic>
        <p:nvPicPr>
          <p:cNvPr id="23" name="コンテンツ プレースホルダー 22" descr="テキスト が含まれている画像&#10;&#10;自動的に生成された説明">
            <a:extLst>
              <a:ext uri="{FF2B5EF4-FFF2-40B4-BE49-F238E27FC236}">
                <a16:creationId xmlns:a16="http://schemas.microsoft.com/office/drawing/2014/main" id="{160CAF4E-6AD5-4EE4-BFCC-62DB3185D0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2936420" y="4154327"/>
            <a:ext cx="1236675" cy="1545116"/>
          </a:xfrm>
        </p:spPr>
      </p:pic>
      <p:pic>
        <p:nvPicPr>
          <p:cNvPr id="4" name="コンテンツ プレースホルダー 7">
            <a:extLst>
              <a:ext uri="{FF2B5EF4-FFF2-40B4-BE49-F238E27FC236}">
                <a16:creationId xmlns:a16="http://schemas.microsoft.com/office/drawing/2014/main" id="{4BB31D04-91A8-41BD-A7C4-5F2FAED97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459" y="5457272"/>
            <a:ext cx="719691" cy="719691"/>
          </a:xfrm>
          <a:prstGeom prst="rect">
            <a:avLst/>
          </a:prstGeom>
        </p:spPr>
      </p:pic>
      <p:pic>
        <p:nvPicPr>
          <p:cNvPr id="5" name="コンテンツ プレースホルダー 7">
            <a:extLst>
              <a:ext uri="{FF2B5EF4-FFF2-40B4-BE49-F238E27FC236}">
                <a16:creationId xmlns:a16="http://schemas.microsoft.com/office/drawing/2014/main" id="{054AB3C8-55E5-41FA-8CB1-0B06CCD4F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613" y="5457272"/>
            <a:ext cx="719691" cy="719691"/>
          </a:xfrm>
          <a:prstGeom prst="rect">
            <a:avLst/>
          </a:prstGeom>
        </p:spPr>
      </p:pic>
      <p:pic>
        <p:nvPicPr>
          <p:cNvPr id="6" name="コンテンツ プレースホルダー 7">
            <a:extLst>
              <a:ext uri="{FF2B5EF4-FFF2-40B4-BE49-F238E27FC236}">
                <a16:creationId xmlns:a16="http://schemas.microsoft.com/office/drawing/2014/main" id="{B42E9606-4BC0-4203-9692-213FF6BEC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767" y="5457272"/>
            <a:ext cx="719691" cy="719691"/>
          </a:xfrm>
          <a:prstGeom prst="rect">
            <a:avLst/>
          </a:prstGeom>
        </p:spPr>
      </p:pic>
      <p:pic>
        <p:nvPicPr>
          <p:cNvPr id="7" name="コンテンツ プレースホルダー 7">
            <a:extLst>
              <a:ext uri="{FF2B5EF4-FFF2-40B4-BE49-F238E27FC236}">
                <a16:creationId xmlns:a16="http://schemas.microsoft.com/office/drawing/2014/main" id="{D5D7F7B6-921F-4E08-A22F-EC9EE1D8C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445" y="5457272"/>
            <a:ext cx="719691" cy="719691"/>
          </a:xfrm>
          <a:prstGeom prst="rect">
            <a:avLst/>
          </a:prstGeom>
        </p:spPr>
      </p:pic>
      <p:pic>
        <p:nvPicPr>
          <p:cNvPr id="8" name="コンテンツ プレースホルダー 7">
            <a:extLst>
              <a:ext uri="{FF2B5EF4-FFF2-40B4-BE49-F238E27FC236}">
                <a16:creationId xmlns:a16="http://schemas.microsoft.com/office/drawing/2014/main" id="{C02715E5-9AE0-4441-886A-954181047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599" y="5457272"/>
            <a:ext cx="719691" cy="719691"/>
          </a:xfrm>
          <a:prstGeom prst="rect">
            <a:avLst/>
          </a:prstGeom>
        </p:spPr>
      </p:pic>
      <p:pic>
        <p:nvPicPr>
          <p:cNvPr id="9" name="コンテンツ プレースホルダー 7">
            <a:extLst>
              <a:ext uri="{FF2B5EF4-FFF2-40B4-BE49-F238E27FC236}">
                <a16:creationId xmlns:a16="http://schemas.microsoft.com/office/drawing/2014/main" id="{FD5138F2-541D-4289-986E-0E318F14E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753" y="5457272"/>
            <a:ext cx="719691" cy="719691"/>
          </a:xfrm>
          <a:prstGeom prst="rect">
            <a:avLst/>
          </a:prstGeom>
        </p:spPr>
      </p:pic>
      <p:pic>
        <p:nvPicPr>
          <p:cNvPr id="10" name="コンテンツ プレースホルダー 7">
            <a:extLst>
              <a:ext uri="{FF2B5EF4-FFF2-40B4-BE49-F238E27FC236}">
                <a16:creationId xmlns:a16="http://schemas.microsoft.com/office/drawing/2014/main" id="{3BA9FA78-314A-45DB-A608-0111642BB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7907" y="5457272"/>
            <a:ext cx="719691" cy="719691"/>
          </a:xfrm>
          <a:prstGeom prst="rect">
            <a:avLst/>
          </a:prstGeom>
        </p:spPr>
      </p:pic>
      <p:pic>
        <p:nvPicPr>
          <p:cNvPr id="11" name="コンテンツ プレースホルダー 7">
            <a:extLst>
              <a:ext uri="{FF2B5EF4-FFF2-40B4-BE49-F238E27FC236}">
                <a16:creationId xmlns:a16="http://schemas.microsoft.com/office/drawing/2014/main" id="{A599807F-AC09-4F1E-A820-6D6F83FF6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5585" y="5457272"/>
            <a:ext cx="719691" cy="719691"/>
          </a:xfrm>
          <a:prstGeom prst="rect">
            <a:avLst/>
          </a:prstGeom>
        </p:spPr>
      </p:pic>
      <p:pic>
        <p:nvPicPr>
          <p:cNvPr id="12" name="コンテンツ プレースホルダー 7">
            <a:extLst>
              <a:ext uri="{FF2B5EF4-FFF2-40B4-BE49-F238E27FC236}">
                <a16:creationId xmlns:a16="http://schemas.microsoft.com/office/drawing/2014/main" id="{48D28CAD-B3E3-4F33-A9CB-856CEB21F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909" y="5457272"/>
            <a:ext cx="766763" cy="719691"/>
          </a:xfrm>
          <a:prstGeom prst="rect">
            <a:avLst/>
          </a:prstGeom>
        </p:spPr>
      </p:pic>
      <p:pic>
        <p:nvPicPr>
          <p:cNvPr id="13" name="コンテンツ プレースホルダー 7">
            <a:extLst>
              <a:ext uri="{FF2B5EF4-FFF2-40B4-BE49-F238E27FC236}">
                <a16:creationId xmlns:a16="http://schemas.microsoft.com/office/drawing/2014/main" id="{4DBBAE8C-85DB-4ABA-A8B3-ED2EEBC7B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9709" y="5457272"/>
            <a:ext cx="766763" cy="719691"/>
          </a:xfrm>
          <a:prstGeom prst="rect">
            <a:avLst/>
          </a:prstGeom>
        </p:spPr>
      </p:pic>
      <p:pic>
        <p:nvPicPr>
          <p:cNvPr id="14" name="コンテンツ プレースホルダー 7">
            <a:extLst>
              <a:ext uri="{FF2B5EF4-FFF2-40B4-BE49-F238E27FC236}">
                <a16:creationId xmlns:a16="http://schemas.microsoft.com/office/drawing/2014/main" id="{B409B188-AA62-4892-AC30-4A2784E74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7387" y="5457272"/>
            <a:ext cx="766763" cy="719691"/>
          </a:xfrm>
          <a:prstGeom prst="rect">
            <a:avLst/>
          </a:prstGeom>
        </p:spPr>
      </p:pic>
      <p:pic>
        <p:nvPicPr>
          <p:cNvPr id="15" name="コンテンツ プレースホルダー 7">
            <a:extLst>
              <a:ext uri="{FF2B5EF4-FFF2-40B4-BE49-F238E27FC236}">
                <a16:creationId xmlns:a16="http://schemas.microsoft.com/office/drawing/2014/main" id="{A3673679-819F-4719-8936-2C639A8F3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145" y="5457272"/>
            <a:ext cx="766763" cy="719691"/>
          </a:xfrm>
          <a:prstGeom prst="rect">
            <a:avLst/>
          </a:prstGeom>
        </p:spPr>
      </p:pic>
      <p:pic>
        <p:nvPicPr>
          <p:cNvPr id="16" name="コンテンツ プレースホルダー 7">
            <a:extLst>
              <a:ext uri="{FF2B5EF4-FFF2-40B4-BE49-F238E27FC236}">
                <a16:creationId xmlns:a16="http://schemas.microsoft.com/office/drawing/2014/main" id="{B2C39702-8B19-4ACF-BA8C-23F5C4A5B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849" y="5457272"/>
            <a:ext cx="766763" cy="719691"/>
          </a:xfrm>
          <a:prstGeom prst="rect">
            <a:avLst/>
          </a:prstGeom>
        </p:spPr>
      </p:pic>
      <p:pic>
        <p:nvPicPr>
          <p:cNvPr id="17" name="コンテンツ プレースホルダー 7">
            <a:extLst>
              <a:ext uri="{FF2B5EF4-FFF2-40B4-BE49-F238E27FC236}">
                <a16:creationId xmlns:a16="http://schemas.microsoft.com/office/drawing/2014/main" id="{A134935A-8444-480E-BF3B-5AE75AD0D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9527" y="5457272"/>
            <a:ext cx="766763" cy="719691"/>
          </a:xfrm>
          <a:prstGeom prst="rect">
            <a:avLst/>
          </a:prstGeom>
        </p:spPr>
      </p:pic>
      <p:pic>
        <p:nvPicPr>
          <p:cNvPr id="18" name="図 17">
            <a:extLst>
              <a:ext uri="{FF2B5EF4-FFF2-40B4-BE49-F238E27FC236}">
                <a16:creationId xmlns:a16="http://schemas.microsoft.com/office/drawing/2014/main" id="{90DA52EA-3587-4358-9408-0E8B0F2463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724" y="4631845"/>
            <a:ext cx="746379" cy="825423"/>
          </a:xfrm>
          <a:prstGeom prst="rect">
            <a:avLst/>
          </a:prstGeom>
        </p:spPr>
      </p:pic>
      <p:sp>
        <p:nvSpPr>
          <p:cNvPr id="27" name="テキスト ボックス 26">
            <a:extLst>
              <a:ext uri="{FF2B5EF4-FFF2-40B4-BE49-F238E27FC236}">
                <a16:creationId xmlns:a16="http://schemas.microsoft.com/office/drawing/2014/main" id="{494D93A5-5F21-4875-BE32-F0468409F983}"/>
              </a:ext>
            </a:extLst>
          </p:cNvPr>
          <p:cNvSpPr txBox="1"/>
          <p:nvPr/>
        </p:nvSpPr>
        <p:spPr>
          <a:xfrm>
            <a:off x="993649" y="1963306"/>
            <a:ext cx="10204702" cy="1569660"/>
          </a:xfrm>
          <a:prstGeom prst="rect">
            <a:avLst/>
          </a:prstGeom>
          <a:noFill/>
        </p:spPr>
        <p:txBody>
          <a:bodyPr wrap="square" rtlCol="0">
            <a:spAutoFit/>
          </a:bodyPr>
          <a:lstStyle/>
          <a:p>
            <a:r>
              <a:rPr lang="ja-JP" altLang="en-US" sz="3200" dirty="0"/>
              <a:t>・クリボーは例えばパイプやほかのクリボーと衝突した時、逆方向に移動します。</a:t>
            </a:r>
            <a:endParaRPr lang="en-US" altLang="ja-JP" sz="3200" dirty="0"/>
          </a:p>
          <a:p>
            <a:r>
              <a:rPr lang="ja-JP" altLang="en-US" sz="3200" dirty="0"/>
              <a:t>・お互い干渉はします。</a:t>
            </a:r>
            <a:endParaRPr lang="en-US" sz="3200" dirty="0"/>
          </a:p>
        </p:txBody>
      </p:sp>
      <p:pic>
        <p:nvPicPr>
          <p:cNvPr id="20" name="図 19">
            <a:extLst>
              <a:ext uri="{FF2B5EF4-FFF2-40B4-BE49-F238E27FC236}">
                <a16:creationId xmlns:a16="http://schemas.microsoft.com/office/drawing/2014/main" id="{5BC7E691-75BE-4A1F-A46F-6402ED2F58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4006" y="4386597"/>
            <a:ext cx="719691" cy="1034555"/>
          </a:xfrm>
          <a:prstGeom prst="rect">
            <a:avLst/>
          </a:prstGeom>
        </p:spPr>
      </p:pic>
      <p:sp>
        <p:nvSpPr>
          <p:cNvPr id="21" name="矢印: 右カーブ 20">
            <a:extLst>
              <a:ext uri="{FF2B5EF4-FFF2-40B4-BE49-F238E27FC236}">
                <a16:creationId xmlns:a16="http://schemas.microsoft.com/office/drawing/2014/main" id="{09EFC391-F305-4EDD-AEF8-7B4E726A21F5}"/>
              </a:ext>
            </a:extLst>
          </p:cNvPr>
          <p:cNvSpPr/>
          <p:nvPr/>
        </p:nvSpPr>
        <p:spPr>
          <a:xfrm>
            <a:off x="4681821" y="4848225"/>
            <a:ext cx="736791" cy="386116"/>
          </a:xfrm>
          <a:prstGeom prst="curvedRightArrow">
            <a:avLst/>
          </a:prstGeom>
          <a:solidFill>
            <a:srgbClr val="FF0000"/>
          </a:solidFill>
          <a:effectLst>
            <a:glow>
              <a:schemeClr val="accent1">
                <a:alpha val="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矢印: 右カーブ 27">
            <a:extLst>
              <a:ext uri="{FF2B5EF4-FFF2-40B4-BE49-F238E27FC236}">
                <a16:creationId xmlns:a16="http://schemas.microsoft.com/office/drawing/2014/main" id="{5C4A7F27-A7C3-4F53-BAD3-763EC0A9C3B8}"/>
              </a:ext>
            </a:extLst>
          </p:cNvPr>
          <p:cNvSpPr/>
          <p:nvPr/>
        </p:nvSpPr>
        <p:spPr>
          <a:xfrm rot="10800000">
            <a:off x="7781768" y="4848225"/>
            <a:ext cx="736791" cy="386116"/>
          </a:xfrm>
          <a:prstGeom prst="curvedRightArrow">
            <a:avLst/>
          </a:prstGeom>
          <a:solidFill>
            <a:srgbClr val="FF0000"/>
          </a:solidFill>
          <a:effectLst>
            <a:glow>
              <a:schemeClr val="accent1">
                <a:alpha val="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Lige forbindelse 23">
            <a:extLst>
              <a:ext uri="{FF2B5EF4-FFF2-40B4-BE49-F238E27FC236}">
                <a16:creationId xmlns:a16="http://schemas.microsoft.com/office/drawing/2014/main" id="{A99149EF-F9DA-4837-8757-7615F31F3CC2}"/>
              </a:ext>
            </a:extLst>
          </p:cNvPr>
          <p:cNvCxnSpPr/>
          <p:nvPr/>
        </p:nvCxnSpPr>
        <p:spPr>
          <a:xfrm flipH="1">
            <a:off x="213064" y="1296140"/>
            <a:ext cx="116386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059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effectLst>
          <a:glow>
            <a:schemeClr val="accent1">
              <a:alpha val="4000"/>
            </a:schemeClr>
          </a:glo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829</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12</vt:i4>
      </vt:variant>
    </vt:vector>
  </HeadingPairs>
  <TitlesOfParts>
    <vt:vector size="16" baseType="lpstr">
      <vt:lpstr>Arial</vt:lpstr>
      <vt:lpstr>Calibri</vt:lpstr>
      <vt:lpstr>Calibri Light</vt:lpstr>
      <vt:lpstr>Office テーマ</vt:lpstr>
      <vt:lpstr>スーパーマリオブラザーズ  「クリボー」仕様書</vt:lpstr>
      <vt:lpstr>コンセプト</vt:lpstr>
      <vt:lpstr>基本行動 </vt:lpstr>
      <vt:lpstr>基本移動</vt:lpstr>
      <vt:lpstr>色変化</vt:lpstr>
      <vt:lpstr>攻撃</vt:lpstr>
      <vt:lpstr>攻略</vt:lpstr>
      <vt:lpstr>当たり判定</vt:lpstr>
      <vt:lpstr>他の敵との接触</vt:lpstr>
      <vt:lpstr>弱点</vt:lpstr>
      <vt:lpstr>その他の倒す方法</vt:lpstr>
      <vt:lpstr>発注まとめ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スーパーマリオブラザーズ  「クリボー」仕様書</dc:title>
  <dc:creator>Vagnur Thomsen</dc:creator>
  <cp:lastModifiedBy>Vagnur Thomsen</cp:lastModifiedBy>
  <cp:revision>12</cp:revision>
  <dcterms:created xsi:type="dcterms:W3CDTF">2019-06-19T12:12:45Z</dcterms:created>
  <dcterms:modified xsi:type="dcterms:W3CDTF">2019-07-27T05:58:09Z</dcterms:modified>
</cp:coreProperties>
</file>