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webp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4AC796-988D-4A6D-A8AE-39C00A48FFA4}" v="648" dt="2019-07-04T12:33:58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gnur Thomsen" userId="7a82369accb4a42e" providerId="LiveId" clId="{6D4AC796-988D-4A6D-A8AE-39C00A48FFA4}"/>
    <pc:docChg chg="undo custSel mod addSld modSld sldOrd">
      <pc:chgData name="Vagnur Thomsen" userId="7a82369accb4a42e" providerId="LiveId" clId="{6D4AC796-988D-4A6D-A8AE-39C00A48FFA4}" dt="2019-07-04T12:33:58.517" v="2923"/>
      <pc:docMkLst>
        <pc:docMk/>
      </pc:docMkLst>
      <pc:sldChg chg="addSp delSp modSp">
        <pc:chgData name="Vagnur Thomsen" userId="7a82369accb4a42e" providerId="LiveId" clId="{6D4AC796-988D-4A6D-A8AE-39C00A48FFA4}" dt="2019-07-04T12:33:34.866" v="2922" actId="404"/>
        <pc:sldMkLst>
          <pc:docMk/>
          <pc:sldMk cId="814073137" sldId="257"/>
        </pc:sldMkLst>
        <pc:spChg chg="mod">
          <ac:chgData name="Vagnur Thomsen" userId="7a82369accb4a42e" providerId="LiveId" clId="{6D4AC796-988D-4A6D-A8AE-39C00A48FFA4}" dt="2019-07-04T12:33:34.866" v="2922" actId="404"/>
          <ac:spMkLst>
            <pc:docMk/>
            <pc:sldMk cId="814073137" sldId="257"/>
            <ac:spMk id="16" creationId="{32D55325-C3EE-4A0D-A742-AF5E131ADACA}"/>
          </ac:spMkLst>
        </pc:spChg>
        <pc:spChg chg="del mod">
          <ac:chgData name="Vagnur Thomsen" userId="7a82369accb4a42e" providerId="LiveId" clId="{6D4AC796-988D-4A6D-A8AE-39C00A48FFA4}" dt="2019-07-04T12:29:01.272" v="2459" actId="478"/>
          <ac:spMkLst>
            <pc:docMk/>
            <pc:sldMk cId="814073137" sldId="257"/>
            <ac:spMk id="19" creationId="{DF99A8E2-4BEA-497E-B47D-5CFC64EF9892}"/>
          </ac:spMkLst>
        </pc:spChg>
        <pc:picChg chg="del mod">
          <ac:chgData name="Vagnur Thomsen" userId="7a82369accb4a42e" providerId="LiveId" clId="{6D4AC796-988D-4A6D-A8AE-39C00A48FFA4}" dt="2019-07-04T12:29:01.272" v="2459" actId="478"/>
          <ac:picMkLst>
            <pc:docMk/>
            <pc:sldMk cId="814073137" sldId="257"/>
            <ac:picMk id="18" creationId="{693FD3E9-8D06-416A-A593-8398C7F584F2}"/>
          </ac:picMkLst>
        </pc:picChg>
        <pc:picChg chg="add del mod">
          <ac:chgData name="Vagnur Thomsen" userId="7a82369accb4a42e" providerId="LiveId" clId="{6D4AC796-988D-4A6D-A8AE-39C00A48FFA4}" dt="2019-07-04T12:29:01.272" v="2459" actId="478"/>
          <ac:picMkLst>
            <pc:docMk/>
            <pc:sldMk cId="814073137" sldId="257"/>
            <ac:picMk id="21" creationId="{70654B87-8CBE-4F45-9054-B945E29922C5}"/>
          </ac:picMkLst>
        </pc:picChg>
      </pc:sldChg>
      <pc:sldChg chg="addSp delSp modSp add mod ord setBg">
        <pc:chgData name="Vagnur Thomsen" userId="7a82369accb4a42e" providerId="LiveId" clId="{6D4AC796-988D-4A6D-A8AE-39C00A48FFA4}" dt="2019-07-04T12:33:58.517" v="2923"/>
        <pc:sldMkLst>
          <pc:docMk/>
          <pc:sldMk cId="32266533" sldId="258"/>
        </pc:sldMkLst>
        <pc:spChg chg="mod">
          <ac:chgData name="Vagnur Thomsen" userId="7a82369accb4a42e" providerId="LiveId" clId="{6D4AC796-988D-4A6D-A8AE-39C00A48FFA4}" dt="2019-06-28T03:18:40.593" v="2099"/>
          <ac:spMkLst>
            <pc:docMk/>
            <pc:sldMk cId="32266533" sldId="258"/>
            <ac:spMk id="2" creationId="{1C9A3FF7-4E88-45AB-9234-83EF723DECD9}"/>
          </ac:spMkLst>
        </pc:spChg>
        <pc:spChg chg="del">
          <ac:chgData name="Vagnur Thomsen" userId="7a82369accb4a42e" providerId="LiveId" clId="{6D4AC796-988D-4A6D-A8AE-39C00A48FFA4}" dt="2019-06-28T02:42:36.350" v="1"/>
          <ac:spMkLst>
            <pc:docMk/>
            <pc:sldMk cId="32266533" sldId="258"/>
            <ac:spMk id="3" creationId="{A077E2AE-ADE6-417B-9155-15B579E63A24}"/>
          </ac:spMkLst>
        </pc:spChg>
        <pc:spChg chg="add mod">
          <ac:chgData name="Vagnur Thomsen" userId="7a82369accb4a42e" providerId="LiveId" clId="{6D4AC796-988D-4A6D-A8AE-39C00A48FFA4}" dt="2019-06-28T04:51:18.063" v="2234"/>
          <ac:spMkLst>
            <pc:docMk/>
            <pc:sldMk cId="32266533" sldId="258"/>
            <ac:spMk id="10" creationId="{94A41BDC-35BE-43B2-8D1F-36B9508341B5}"/>
          </ac:spMkLst>
        </pc:spChg>
        <pc:picChg chg="add del mod">
          <ac:chgData name="Vagnur Thomsen" userId="7a82369accb4a42e" providerId="LiveId" clId="{6D4AC796-988D-4A6D-A8AE-39C00A48FFA4}" dt="2019-06-28T02:42:40.628" v="4" actId="26606"/>
          <ac:picMkLst>
            <pc:docMk/>
            <pc:sldMk cId="32266533" sldId="258"/>
            <ac:picMk id="5" creationId="{9D620AA5-B81C-4EBB-A251-F5C5EF54EA07}"/>
          </ac:picMkLst>
        </pc:picChg>
        <pc:picChg chg="add mod">
          <ac:chgData name="Vagnur Thomsen" userId="7a82369accb4a42e" providerId="LiveId" clId="{6D4AC796-988D-4A6D-A8AE-39C00A48FFA4}" dt="2019-06-28T02:44:36.148" v="45" actId="14100"/>
          <ac:picMkLst>
            <pc:docMk/>
            <pc:sldMk cId="32266533" sldId="258"/>
            <ac:picMk id="7" creationId="{481C89FA-A5D6-4179-8904-5A057B83EA32}"/>
          </ac:picMkLst>
        </pc:picChg>
        <pc:picChg chg="add del mod">
          <ac:chgData name="Vagnur Thomsen" userId="7a82369accb4a42e" providerId="LiveId" clId="{6D4AC796-988D-4A6D-A8AE-39C00A48FFA4}" dt="2019-06-28T02:44:05.065" v="39"/>
          <ac:picMkLst>
            <pc:docMk/>
            <pc:sldMk cId="32266533" sldId="258"/>
            <ac:picMk id="8" creationId="{9D620AA5-B81C-4EBB-A251-F5C5EF54EA07}"/>
          </ac:picMkLst>
        </pc:picChg>
      </pc:sldChg>
      <pc:sldChg chg="addSp delSp modSp add mod setBg">
        <pc:chgData name="Vagnur Thomsen" userId="7a82369accb4a42e" providerId="LiveId" clId="{6D4AC796-988D-4A6D-A8AE-39C00A48FFA4}" dt="2019-06-28T03:15:07.754" v="2073" actId="27636"/>
        <pc:sldMkLst>
          <pc:docMk/>
          <pc:sldMk cId="562191341" sldId="259"/>
        </pc:sldMkLst>
        <pc:spChg chg="mod">
          <ac:chgData name="Vagnur Thomsen" userId="7a82369accb4a42e" providerId="LiveId" clId="{6D4AC796-988D-4A6D-A8AE-39C00A48FFA4}" dt="2019-06-28T03:14:57.017" v="2068" actId="1076"/>
          <ac:spMkLst>
            <pc:docMk/>
            <pc:sldMk cId="562191341" sldId="259"/>
            <ac:spMk id="2" creationId="{14DCCA05-51A7-454C-80BC-F4EBF6D38740}"/>
          </ac:spMkLst>
        </pc:spChg>
        <pc:spChg chg="mod">
          <ac:chgData name="Vagnur Thomsen" userId="7a82369accb4a42e" providerId="LiveId" clId="{6D4AC796-988D-4A6D-A8AE-39C00A48FFA4}" dt="2019-06-28T03:15:07.754" v="2073" actId="27636"/>
          <ac:spMkLst>
            <pc:docMk/>
            <pc:sldMk cId="562191341" sldId="259"/>
            <ac:spMk id="3" creationId="{B59DAEA8-C228-4DB5-8CE5-A13BC93781C3}"/>
          </ac:spMkLst>
        </pc:spChg>
        <pc:spChg chg="add del">
          <ac:chgData name="Vagnur Thomsen" userId="7a82369accb4a42e" providerId="LiveId" clId="{6D4AC796-988D-4A6D-A8AE-39C00A48FFA4}" dt="2019-06-28T03:14:12.809" v="2054" actId="26606"/>
          <ac:spMkLst>
            <pc:docMk/>
            <pc:sldMk cId="562191341" sldId="259"/>
            <ac:spMk id="15" creationId="{3CD9DF72-87A3-404E-A828-84CBF11A8303}"/>
          </ac:spMkLst>
        </pc:spChg>
        <pc:picChg chg="add del mod">
          <ac:chgData name="Vagnur Thomsen" userId="7a82369accb4a42e" providerId="LiveId" clId="{6D4AC796-988D-4A6D-A8AE-39C00A48FFA4}" dt="2019-06-28T03:14:02.152" v="2044" actId="478"/>
          <ac:picMkLst>
            <pc:docMk/>
            <pc:sldMk cId="562191341" sldId="259"/>
            <ac:picMk id="5" creationId="{2A67EFCF-1E6B-4508-AB28-B761059A4935}"/>
          </ac:picMkLst>
        </pc:picChg>
        <pc:picChg chg="add mod ord">
          <ac:chgData name="Vagnur Thomsen" userId="7a82369accb4a42e" providerId="LiveId" clId="{6D4AC796-988D-4A6D-A8AE-39C00A48FFA4}" dt="2019-06-28T03:14:46.165" v="2065" actId="26606"/>
          <ac:picMkLst>
            <pc:docMk/>
            <pc:sldMk cId="562191341" sldId="259"/>
            <ac:picMk id="7" creationId="{8E49C739-887A-45DF-8717-407C33F6F222}"/>
          </ac:picMkLst>
        </pc:picChg>
        <pc:cxnChg chg="add del">
          <ac:chgData name="Vagnur Thomsen" userId="7a82369accb4a42e" providerId="LiveId" clId="{6D4AC796-988D-4A6D-A8AE-39C00A48FFA4}" dt="2019-06-28T03:14:10.947" v="2052" actId="26606"/>
          <ac:cxnSpMkLst>
            <pc:docMk/>
            <pc:sldMk cId="562191341" sldId="259"/>
            <ac:cxnSpMk id="12" creationId="{E4A809D5-3600-46D4-A466-67F2349A54FB}"/>
          </ac:cxnSpMkLst>
        </pc:cxnChg>
        <pc:cxnChg chg="add del">
          <ac:chgData name="Vagnur Thomsen" userId="7a82369accb4a42e" providerId="LiveId" clId="{6D4AC796-988D-4A6D-A8AE-39C00A48FFA4}" dt="2019-06-28T03:14:12.809" v="2054" actId="26606"/>
          <ac:cxnSpMkLst>
            <pc:docMk/>
            <pc:sldMk cId="562191341" sldId="259"/>
            <ac:cxnSpMk id="14" creationId="{20E3A342-4D61-4E3F-AF90-1AB42AEB96CC}"/>
          </ac:cxnSpMkLst>
        </pc:cxnChg>
        <pc:cxnChg chg="add del">
          <ac:chgData name="Vagnur Thomsen" userId="7a82369accb4a42e" providerId="LiveId" clId="{6D4AC796-988D-4A6D-A8AE-39C00A48FFA4}" dt="2019-06-28T03:14:46.165" v="2065" actId="26606"/>
          <ac:cxnSpMkLst>
            <pc:docMk/>
            <pc:sldMk cId="562191341" sldId="259"/>
            <ac:cxnSpMk id="17" creationId="{E4A809D5-3600-46D4-A466-67F2349A54FB}"/>
          </ac:cxnSpMkLst>
        </pc:cxnChg>
      </pc:sldChg>
      <pc:sldChg chg="addSp modSp add">
        <pc:chgData name="Vagnur Thomsen" userId="7a82369accb4a42e" providerId="LiveId" clId="{6D4AC796-988D-4A6D-A8AE-39C00A48FFA4}" dt="2019-07-04T12:28:04.734" v="2457"/>
        <pc:sldMkLst>
          <pc:docMk/>
          <pc:sldMk cId="3386265400" sldId="260"/>
        </pc:sldMkLst>
        <pc:spChg chg="mod">
          <ac:chgData name="Vagnur Thomsen" userId="7a82369accb4a42e" providerId="LiveId" clId="{6D4AC796-988D-4A6D-A8AE-39C00A48FFA4}" dt="2019-07-04T12:28:04.734" v="2457"/>
          <ac:spMkLst>
            <pc:docMk/>
            <pc:sldMk cId="3386265400" sldId="260"/>
            <ac:spMk id="2" creationId="{91ADBD0E-7726-4027-B365-467BB3BF7E5B}"/>
          </ac:spMkLst>
        </pc:spChg>
        <pc:spChg chg="mod">
          <ac:chgData name="Vagnur Thomsen" userId="7a82369accb4a42e" providerId="LiveId" clId="{6D4AC796-988D-4A6D-A8AE-39C00A48FFA4}" dt="2019-07-04T12:27:57.783" v="2448"/>
          <ac:spMkLst>
            <pc:docMk/>
            <pc:sldMk cId="3386265400" sldId="260"/>
            <ac:spMk id="3" creationId="{91E97F88-4BEC-487E-8550-1E468991591E}"/>
          </ac:spMkLst>
        </pc:spChg>
        <pc:spChg chg="add mod">
          <ac:chgData name="Vagnur Thomsen" userId="7a82369accb4a42e" providerId="LiveId" clId="{6D4AC796-988D-4A6D-A8AE-39C00A48FFA4}" dt="2019-07-04T12:27:44.723" v="2439" actId="14100"/>
          <ac:spMkLst>
            <pc:docMk/>
            <pc:sldMk cId="3386265400" sldId="260"/>
            <ac:spMk id="5" creationId="{98E2F4E6-72AE-4043-83CE-D6CF1522282C}"/>
          </ac:spMkLst>
        </pc:spChg>
        <pc:picChg chg="add mod">
          <ac:chgData name="Vagnur Thomsen" userId="7a82369accb4a42e" providerId="LiveId" clId="{6D4AC796-988D-4A6D-A8AE-39C00A48FFA4}" dt="2019-07-04T12:27:44.723" v="2439" actId="14100"/>
          <ac:picMkLst>
            <pc:docMk/>
            <pc:sldMk cId="3386265400" sldId="260"/>
            <ac:picMk id="4" creationId="{8CD64DFC-5FE3-4812-A5ED-F2A33D2EE5A0}"/>
          </ac:picMkLst>
        </pc:picChg>
        <pc:picChg chg="add mod">
          <ac:chgData name="Vagnur Thomsen" userId="7a82369accb4a42e" providerId="LiveId" clId="{6D4AC796-988D-4A6D-A8AE-39C00A48FFA4}" dt="2019-07-04T12:27:44.723" v="2439" actId="14100"/>
          <ac:picMkLst>
            <pc:docMk/>
            <pc:sldMk cId="3386265400" sldId="260"/>
            <ac:picMk id="6" creationId="{F5335FC9-4B87-4CC3-ADA1-B7CAB7E8286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DFCB1D-062A-4C55-90A5-562E325FB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DBA12DC-AC25-4B59-A193-5A0671345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20F4A1-E7EE-4D50-965D-CF50294D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9C69-81A6-4E08-B94F-99FB496B11C4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4824F4-86F8-4327-8539-D4274F55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2F5CD5-33DE-49F6-ABB1-602F3F8F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7EEF-9B8F-4361-A96F-19054A37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5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E0FEAC-19A4-4022-BCC4-DD70AC2F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0B2EE9-FC69-40DF-AB66-548BF4333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7E2B13-BF5D-4BD5-B83B-D5C56BE81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9C69-81A6-4E08-B94F-99FB496B11C4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5D5032-9853-48EA-9CA1-3D35EE23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D83BED-23C8-47D6-9E06-A9644C8A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7EEF-9B8F-4361-A96F-19054A37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1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96754E6-BACE-4BD6-BAC6-D555E121B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36B290-A6F1-4CFE-8962-F9C5AF8B8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039A96-32D3-4792-AE58-3A944592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9C69-81A6-4E08-B94F-99FB496B11C4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BC8231-DF60-4500-99C2-17A9AB58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829DB7-20C1-4B02-A4B0-09674984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7EEF-9B8F-4361-A96F-19054A37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D88E42-E4C1-46EE-A760-CDEABCA3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CDEDD4-11F6-4C1B-A200-DA28543C1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956CD2-FA1A-44C1-A039-512FDB7A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9C69-81A6-4E08-B94F-99FB496B11C4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0EECA2-0A95-4BA7-BFDC-41F228A9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CB7BD0-BE0D-4748-98FD-A2726286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7EEF-9B8F-4361-A96F-19054A37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8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F9B94D-B2E4-45B3-9707-15FD95672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E7A088-AEF1-4C04-B55C-F36AAA7CD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911A4E-4622-476E-88CF-E0B3E203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9C69-81A6-4E08-B94F-99FB496B11C4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7B5BB7-19D7-42FC-A5F5-65CC0A6D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DFC44F-89A6-4159-BA26-71F8118F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7EEF-9B8F-4361-A96F-19054A37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5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8CD9CC-F397-461B-A550-29F7BD2E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D8320E-608D-48AC-93AB-83C7CC41D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7E05E4-FE2C-45B0-8121-3BD1B023A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5D7113-C5D2-4606-87EE-80AA992AD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9C69-81A6-4E08-B94F-99FB496B11C4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F1189D-5610-4F2B-8F87-25761E31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27A1F5-0238-4448-ABBA-D14BBAFF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7EEF-9B8F-4361-A96F-19054A37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2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EC2199-7D49-4E26-9C6F-C9D9FB307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AB794B-2C42-4B24-A2A0-C6C320370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53F8A7-800A-44AA-AA41-EEC403BA3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E23C843-5A3D-4287-936B-6009F8289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CE638F6-5536-4EF2-8BA7-3312D0A02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1FED706-5CA6-4AD0-8CEC-17784603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9C69-81A6-4E08-B94F-99FB496B11C4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163DCF-1D2B-43F8-92AE-9BDA2EE7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685295E-4306-4835-82EF-72BEB7E6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7EEF-9B8F-4361-A96F-19054A37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2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BD3CF1-56BD-4EA9-A088-F93E1B23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EBFF741-3C7D-43C7-B797-832FB776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9C69-81A6-4E08-B94F-99FB496B11C4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CE4A92-A415-4D91-AD04-5BE09B007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66AE36-2DA5-4C03-8494-891939A8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7EEF-9B8F-4361-A96F-19054A37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5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E98476-546E-48C6-97A2-FF94BDBE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9C69-81A6-4E08-B94F-99FB496B11C4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2C1578B-F9DE-4F90-B056-F5B1C9C2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85B3E3-3FFF-4A00-918E-6B6AF6C0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7EEF-9B8F-4361-A96F-19054A37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5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959FBB-A11C-4FDE-8E59-32A1AA455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629E22-BE5D-4778-88A2-4CC858F3B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9FE222-4B2C-48EB-B990-ECD4F7F44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0AE4EF-93DE-464F-B8EA-134A94D5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9C69-81A6-4E08-B94F-99FB496B11C4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DC3BFF-BF62-4081-952C-DF537F06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2194CD-85C3-41D5-9A1E-457DBCD2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7EEF-9B8F-4361-A96F-19054A37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7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9A8082-8494-4155-B39B-8AED00E0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6F995BD-3339-40F3-A705-F7DA247BE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AE7984-B258-456F-A026-F1A1F3006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F756A7-0D5F-4B6C-8FA4-A5EE9DD0E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9C69-81A6-4E08-B94F-99FB496B11C4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B413F5-23F7-414E-A083-AEC073D3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870545-77DF-4382-8BB1-9AAA4DBC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7EEF-9B8F-4361-A96F-19054A37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3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6013C06-F342-4AE0-8861-86EC05E6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889CE6-CEBC-462E-AB79-D6205E470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B294FD-A8CC-49C1-A4EA-62113DD78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C9C69-81A6-4E08-B94F-99FB496B11C4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5D3F90-06A0-4C41-AD63-F9639F0AC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4E49A9-D9DE-4797-BB3F-89F85679C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57EEF-9B8F-4361-A96F-19054A37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1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052A67-2E64-493F-AE07-738E4028D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バイオハザード８</a:t>
            </a:r>
            <a:endParaRPr 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40FE292-BECC-4FE3-B66F-FDAD9D253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73600"/>
            <a:ext cx="9144000" cy="584200"/>
          </a:xfrm>
        </p:spPr>
        <p:txBody>
          <a:bodyPr/>
          <a:lstStyle/>
          <a:p>
            <a:r>
              <a:rPr lang="ja-JP" altLang="en-US" dirty="0"/>
              <a:t>トマセン　ヴァグナー</a:t>
            </a:r>
            <a:r>
              <a:rPr lang="en-US" altLang="ja-JP" dirty="0"/>
              <a:t>		6</a:t>
            </a:r>
            <a:r>
              <a:rPr lang="ja-JP" altLang="en-US" dirty="0"/>
              <a:t>月</a:t>
            </a:r>
            <a:r>
              <a:rPr lang="en-US" altLang="ja-JP" dirty="0"/>
              <a:t>27</a:t>
            </a:r>
            <a:r>
              <a:rPr lang="ja-JP" altLang="en-US" dirty="0"/>
              <a:t>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65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5AB43C-F675-45D4-89EA-737FDFDE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04" y="267316"/>
            <a:ext cx="3651467" cy="751859"/>
          </a:xfrm>
        </p:spPr>
        <p:txBody>
          <a:bodyPr>
            <a:normAutofit/>
          </a:bodyPr>
          <a:lstStyle/>
          <a:p>
            <a:r>
              <a:rPr lang="ja-JP" altLang="en-US" dirty="0"/>
              <a:t>鏡の敵</a:t>
            </a:r>
            <a:endParaRPr lang="en-US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56A406D3-F3A5-4F9A-B348-58A96A70B6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0" r="6651" b="-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pic>
        <p:nvPicPr>
          <p:cNvPr id="10" name="コンテンツ プレースホルダー 9" descr="人, 男性, 立っている, 室内 が含まれている画像&#10;&#10;自動的に生成された説明">
            <a:extLst>
              <a:ext uri="{FF2B5EF4-FFF2-40B4-BE49-F238E27FC236}">
                <a16:creationId xmlns:a16="http://schemas.microsoft.com/office/drawing/2014/main" id="{A256775F-00FD-449A-BBF0-50B05C3FC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052" y="1889760"/>
            <a:ext cx="575228" cy="1361104"/>
          </a:xfrm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8DFC6F41-13F8-493F-9384-6C98358B680B}"/>
              </a:ext>
            </a:extLst>
          </p:cNvPr>
          <p:cNvSpPr/>
          <p:nvPr/>
        </p:nvSpPr>
        <p:spPr>
          <a:xfrm rot="6877204">
            <a:off x="7270016" y="1134192"/>
            <a:ext cx="885825" cy="6667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AE1513F2-D537-4762-A6BC-94EF232A5391}"/>
              </a:ext>
            </a:extLst>
          </p:cNvPr>
          <p:cNvSpPr/>
          <p:nvPr/>
        </p:nvSpPr>
        <p:spPr>
          <a:xfrm>
            <a:off x="7846278" y="2172038"/>
            <a:ext cx="1535847" cy="2513924"/>
          </a:xfrm>
          <a:prstGeom prst="donut">
            <a:avLst>
              <a:gd name="adj" fmla="val 308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2D55325-C3EE-4A0D-A742-AF5E131ADACA}"/>
              </a:ext>
            </a:extLst>
          </p:cNvPr>
          <p:cNvSpPr txBox="1"/>
          <p:nvPr/>
        </p:nvSpPr>
        <p:spPr>
          <a:xfrm>
            <a:off x="171450" y="1276350"/>
            <a:ext cx="428625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鏡の敵は鏡の中でだけ見えます。</a:t>
            </a:r>
            <a:endParaRPr lang="en-US" altLang="ja-JP" sz="2000" dirty="0"/>
          </a:p>
          <a:p>
            <a:r>
              <a:rPr lang="ja-JP" altLang="en-US" sz="2000" dirty="0"/>
              <a:t>アンブレラ・ジャパン株式会社はカメレオンについて、研究して、鏡の敵はカメレオンのように、人間の目で見えません。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en-US" altLang="ja-JP" sz="3200" dirty="0">
                <a:solidFill>
                  <a:srgbClr val="FF0000"/>
                </a:solidFill>
              </a:rPr>
              <a:t>【</a:t>
            </a:r>
            <a:r>
              <a:rPr lang="ja-JP" altLang="en-US" sz="3200" dirty="0">
                <a:solidFill>
                  <a:srgbClr val="FF0000"/>
                </a:solidFill>
              </a:rPr>
              <a:t>コンセプト</a:t>
            </a:r>
            <a:r>
              <a:rPr lang="en-US" altLang="ja-JP" sz="3200" dirty="0">
                <a:solidFill>
                  <a:srgbClr val="FF0000"/>
                </a:solidFill>
              </a:rPr>
              <a:t>】</a:t>
            </a:r>
          </a:p>
          <a:p>
            <a:r>
              <a:rPr lang="ja-JP" altLang="en-US" sz="2000" dirty="0"/>
              <a:t>初めての会う時に、音や敵の声しか聞こえないので、プレーヤーは</a:t>
            </a:r>
            <a:r>
              <a:rPr lang="ja-JP" altLang="en-US" sz="2000" dirty="0">
                <a:solidFill>
                  <a:srgbClr val="FF0000"/>
                </a:solidFill>
              </a:rPr>
              <a:t>パニックします。</a:t>
            </a:r>
            <a:r>
              <a:rPr lang="ja-JP" altLang="en-US" sz="2000" dirty="0"/>
              <a:t>どのように敵を殺すことができるか</a:t>
            </a:r>
            <a:r>
              <a:rPr lang="ja-JP" altLang="en-US" sz="2000" dirty="0">
                <a:solidFill>
                  <a:srgbClr val="FF0000"/>
                </a:solidFill>
              </a:rPr>
              <a:t>ハラハラ</a:t>
            </a:r>
            <a:r>
              <a:rPr lang="ja-JP" altLang="en-US" sz="2000" dirty="0"/>
              <a:t>しながらゲームをします。で、鏡を見ると、敵を見えます。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81407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ADBD0E-7726-4027-B365-467BB3BF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敵の見つけ方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E97F88-4BEC-487E-8550-1E4689915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200" dirty="0"/>
              <a:t>①他の探す方法は、水や泥の地面の上で、足跡から敵の場所を発見できます。</a:t>
            </a:r>
            <a:endParaRPr lang="en-US" altLang="ja-JP" sz="3200" dirty="0"/>
          </a:p>
          <a:p>
            <a:r>
              <a:rPr lang="ja-JP" altLang="en-US" sz="3200" dirty="0"/>
              <a:t>②水や泥ボトルを投げたら、敵の形が見えます。</a:t>
            </a:r>
            <a:endParaRPr lang="en-US" sz="3200" dirty="0"/>
          </a:p>
          <a:p>
            <a:r>
              <a:rPr lang="ja-JP" altLang="en-US" sz="3200" dirty="0"/>
              <a:t>③赤外線スコープを手に入れたら、この敵を見つけるのは簡単になります。</a:t>
            </a:r>
            <a:endParaRPr lang="en-US" sz="3200" dirty="0"/>
          </a:p>
          <a:p>
            <a:endParaRPr 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CD64DFC-5FE3-4812-A5ED-F2A33D2EE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756" y="5067300"/>
            <a:ext cx="2387600" cy="17907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8E2F4E6-72AE-4043-83CE-D6CF1522282C}"/>
              </a:ext>
            </a:extLst>
          </p:cNvPr>
          <p:cNvSpPr txBox="1"/>
          <p:nvPr/>
        </p:nvSpPr>
        <p:spPr>
          <a:xfrm>
            <a:off x="6708584" y="4413022"/>
            <a:ext cx="439458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リヘナラドールのように赤外線スコープで倒すことができます。</a:t>
            </a:r>
            <a:endParaRPr lang="en-US" dirty="0"/>
          </a:p>
        </p:txBody>
      </p:sp>
      <p:pic>
        <p:nvPicPr>
          <p:cNvPr id="6" name="図 5" descr="保持している, モニター, 人, 壁 が含まれている画像&#10;&#10;自動的に生成された説明">
            <a:extLst>
              <a:ext uri="{FF2B5EF4-FFF2-40B4-BE49-F238E27FC236}">
                <a16:creationId xmlns:a16="http://schemas.microsoft.com/office/drawing/2014/main" id="{F5335FC9-4B87-4CC3-ADA1-B7CAB7E82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5062002"/>
            <a:ext cx="2314575" cy="180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6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DCCA05-51A7-454C-80BC-F4EBF6D38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396240"/>
            <a:ext cx="5127031" cy="782974"/>
          </a:xfrm>
        </p:spPr>
        <p:txBody>
          <a:bodyPr>
            <a:normAutofit/>
          </a:bodyPr>
          <a:lstStyle/>
          <a:p>
            <a:r>
              <a:rPr lang="ja-JP" altLang="en-US" dirty="0"/>
              <a:t>シナリオ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9DAEA8-C228-4DB5-8CE5-A13BC9378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179214"/>
            <a:ext cx="5127029" cy="5282546"/>
          </a:xfrm>
        </p:spPr>
        <p:txBody>
          <a:bodyPr>
            <a:normAutofit lnSpcReduction="10000"/>
          </a:bodyPr>
          <a:lstStyle/>
          <a:p>
            <a:r>
              <a:rPr lang="ja-JP" altLang="en-US" sz="2400" dirty="0"/>
              <a:t>飛行機は森に墜落します。この飛行機の中は貨客。</a:t>
            </a:r>
            <a:endParaRPr lang="en-US" altLang="ja-JP" sz="2400" dirty="0"/>
          </a:p>
          <a:p>
            <a:r>
              <a:rPr lang="ja-JP" altLang="en-US" sz="2400" dirty="0"/>
              <a:t>貨物の中身はアンブレラ・ジャパン株式会社のウイルスの容器です。</a:t>
            </a:r>
            <a:endParaRPr lang="en-US" altLang="ja-JP" sz="2400" dirty="0"/>
          </a:p>
          <a:p>
            <a:r>
              <a:rPr lang="ja-JP" altLang="en-US" sz="2400" dirty="0"/>
              <a:t>主人公以外の乗客はウイルスに完全に感染しました。</a:t>
            </a:r>
            <a:endParaRPr lang="en-US" altLang="ja-JP" sz="2400" dirty="0"/>
          </a:p>
          <a:p>
            <a:r>
              <a:rPr lang="ja-JP" altLang="en-US" sz="2400" dirty="0"/>
              <a:t>主人公は生き残ったが、少しウイルスに感染しました。</a:t>
            </a:r>
            <a:endParaRPr lang="en-US" altLang="ja-JP" sz="2400" dirty="0"/>
          </a:p>
          <a:p>
            <a:r>
              <a:rPr lang="ja-JP" altLang="en-US" sz="2400" dirty="0"/>
              <a:t>主人公は、ゲームが進むにつれて、事件の理由はアンブレラ・ジャパン株式会社の計画であると分かります。</a:t>
            </a:r>
            <a:endParaRPr lang="en-US" altLang="ja-JP" sz="2400" dirty="0"/>
          </a:p>
          <a:p>
            <a:r>
              <a:rPr lang="ja-JP" altLang="en-US" sz="2400" dirty="0"/>
              <a:t>主人公は、ゲームが進むにつれて、レオンやクリスと出会います。</a:t>
            </a:r>
            <a:endParaRPr lang="en-US" altLang="ja-JP" sz="2400" dirty="0"/>
          </a:p>
          <a:p>
            <a:endParaRPr lang="en-US" altLang="ja-JP" sz="2400" dirty="0"/>
          </a:p>
          <a:p>
            <a:endParaRPr lang="en-US" sz="2400" dirty="0"/>
          </a:p>
        </p:txBody>
      </p:sp>
      <p:pic>
        <p:nvPicPr>
          <p:cNvPr id="7" name="図 6" descr="屋外, 空, 飛行機, 木 が含まれている画像&#10;&#10;自動的に生成された説明">
            <a:extLst>
              <a:ext uri="{FF2B5EF4-FFF2-40B4-BE49-F238E27FC236}">
                <a16:creationId xmlns:a16="http://schemas.microsoft.com/office/drawing/2014/main" id="{8E49C739-887A-45DF-8717-407C33F6F2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4" r="10960"/>
          <a:stretch/>
        </p:blipFill>
        <p:spPr>
          <a:xfrm>
            <a:off x="6090612" y="10"/>
            <a:ext cx="6101387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62191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9A3FF7-4E88-45AB-9234-83EF723D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324467"/>
            <a:ext cx="3651467" cy="874414"/>
          </a:xfrm>
        </p:spPr>
        <p:txBody>
          <a:bodyPr>
            <a:normAutofit/>
          </a:bodyPr>
          <a:lstStyle/>
          <a:p>
            <a:r>
              <a:rPr lang="ja-JP" altLang="en-US" dirty="0"/>
              <a:t>スクリーマー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4A41BDC-35BE-43B2-8D1F-36B950834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432560"/>
            <a:ext cx="3651466" cy="4791259"/>
          </a:xfrm>
        </p:spPr>
        <p:txBody>
          <a:bodyPr>
            <a:normAutofit/>
          </a:bodyPr>
          <a:lstStyle/>
          <a:p>
            <a:r>
              <a:rPr lang="ja-JP" altLang="en-US" sz="1800" dirty="0"/>
              <a:t>この敵が叫ぶ時に、プレーヤーは</a:t>
            </a:r>
            <a:r>
              <a:rPr lang="en-US" altLang="ja-JP" sz="1800" dirty="0"/>
              <a:t>30</a:t>
            </a:r>
            <a:r>
              <a:rPr lang="ja-JP" altLang="en-US" sz="1800" dirty="0"/>
              <a:t>秒間歩くしかできません。</a:t>
            </a:r>
            <a:endParaRPr lang="en-US" altLang="ja-JP" sz="1800" dirty="0"/>
          </a:p>
          <a:p>
            <a:r>
              <a:rPr lang="en-US" altLang="ja-JP" sz="1800" dirty="0"/>
              <a:t>30</a:t>
            </a:r>
            <a:r>
              <a:rPr lang="ja-JP" altLang="en-US" sz="1800" dirty="0"/>
              <a:t>秒後、プレーヤーまた走ることができます。</a:t>
            </a:r>
            <a:endParaRPr lang="en-US" altLang="ja-JP" sz="1800" dirty="0"/>
          </a:p>
          <a:p>
            <a:r>
              <a:rPr lang="ja-JP" altLang="en-US" sz="1800" dirty="0"/>
              <a:t>プレーヤーの選択は二つ、</a:t>
            </a:r>
            <a:endParaRPr lang="en-US" altLang="ja-JP" sz="1800" dirty="0"/>
          </a:p>
          <a:p>
            <a:r>
              <a:rPr lang="ja-JP" altLang="en-US" sz="1800" dirty="0"/>
              <a:t>この二つの選択のリスクとリターンは状況によって違います。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【</a:t>
            </a:r>
            <a:r>
              <a:rPr lang="ja-JP" altLang="en-US" sz="1800" dirty="0"/>
              <a:t>状況１</a:t>
            </a:r>
            <a:r>
              <a:rPr lang="en-US" altLang="ja-JP" sz="1800" dirty="0"/>
              <a:t>】</a:t>
            </a:r>
            <a:r>
              <a:rPr lang="ja-JP" altLang="en-US" sz="1800" dirty="0">
                <a:solidFill>
                  <a:srgbClr val="FF0000"/>
                </a:solidFill>
              </a:rPr>
              <a:t>敵が多い時</a:t>
            </a:r>
            <a:r>
              <a:rPr lang="ja-JP" altLang="en-US" sz="1800" dirty="0"/>
              <a:t>、待ちのリスクが高い。→　スクリーマーを探して殺します。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【</a:t>
            </a:r>
            <a:r>
              <a:rPr lang="ja-JP" altLang="en-US" sz="1800" dirty="0"/>
              <a:t>状況２</a:t>
            </a:r>
            <a:r>
              <a:rPr lang="en-US" altLang="ja-JP" sz="1800" dirty="0"/>
              <a:t>】</a:t>
            </a:r>
            <a:r>
              <a:rPr lang="ja-JP" altLang="en-US" sz="1800" dirty="0">
                <a:solidFill>
                  <a:srgbClr val="00B050"/>
                </a:solidFill>
              </a:rPr>
              <a:t>敵が少ない時</a:t>
            </a:r>
            <a:r>
              <a:rPr lang="ja-JP" altLang="en-US" sz="1800" dirty="0"/>
              <a:t>、待ちのリスクが低い。→　何もせず、他の敵を殺します。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※</a:t>
            </a:r>
            <a:r>
              <a:rPr lang="ja-JP" altLang="en-US" sz="1800" dirty="0"/>
              <a:t>スクリーマーは様々な場所にかくれています。</a:t>
            </a:r>
            <a:endParaRPr lang="en-US" sz="1800" dirty="0"/>
          </a:p>
        </p:txBody>
      </p:sp>
      <p:pic>
        <p:nvPicPr>
          <p:cNvPr id="7" name="図 6" descr="人 が含まれている画像&#10;&#10;自動的に生成された説明">
            <a:extLst>
              <a:ext uri="{FF2B5EF4-FFF2-40B4-BE49-F238E27FC236}">
                <a16:creationId xmlns:a16="http://schemas.microsoft.com/office/drawing/2014/main" id="{481C89FA-A5D6-4179-8904-5A057B83E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0" y="0"/>
            <a:ext cx="7437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324</Words>
  <Application>Microsoft Office PowerPoint</Application>
  <PresentationFormat>ワイド画面</PresentationFormat>
  <Paragraphs>28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テーマ</vt:lpstr>
      <vt:lpstr>バイオハザード８</vt:lpstr>
      <vt:lpstr>鏡の敵</vt:lpstr>
      <vt:lpstr>敵の見つけ方</vt:lpstr>
      <vt:lpstr>シナリオ</vt:lpstr>
      <vt:lpstr>スクリーマー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バイオハザード８</dc:title>
  <dc:creator>Vagnur Thomsen</dc:creator>
  <cp:lastModifiedBy>Vagnur Thomsen</cp:lastModifiedBy>
  <cp:revision>1</cp:revision>
  <dcterms:created xsi:type="dcterms:W3CDTF">2019-06-28T03:14:46Z</dcterms:created>
  <dcterms:modified xsi:type="dcterms:W3CDTF">2019-07-04T12:34:07Z</dcterms:modified>
</cp:coreProperties>
</file>