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gnur Thomsen" userId="7a82369accb4a42e" providerId="LiveId" clId="{755B7361-4FA0-4455-BADE-B1763470FB62}"/>
    <pc:docChg chg="undo mod modSld">
      <pc:chgData name="Vagnur Thomsen" userId="7a82369accb4a42e" providerId="LiveId" clId="{755B7361-4FA0-4455-BADE-B1763470FB62}" dt="2019-07-22T11:25:44.006" v="3" actId="14100"/>
      <pc:docMkLst>
        <pc:docMk/>
      </pc:docMkLst>
      <pc:sldChg chg="delSp modSp mod setBg">
        <pc:chgData name="Vagnur Thomsen" userId="7a82369accb4a42e" providerId="LiveId" clId="{755B7361-4FA0-4455-BADE-B1763470FB62}" dt="2019-07-22T11:25:44.006" v="3" actId="14100"/>
        <pc:sldMkLst>
          <pc:docMk/>
          <pc:sldMk cId="2930841697" sldId="256"/>
        </pc:sldMkLst>
        <pc:spChg chg="mod">
          <ac:chgData name="Vagnur Thomsen" userId="7a82369accb4a42e" providerId="LiveId" clId="{755B7361-4FA0-4455-BADE-B1763470FB62}" dt="2019-07-22T11:25:23.553" v="0" actId="26606"/>
          <ac:spMkLst>
            <pc:docMk/>
            <pc:sldMk cId="2930841697" sldId="256"/>
            <ac:spMk id="2" creationId="{5C9C090D-2F4E-486D-8D33-BE8D1262D6C5}"/>
          </ac:spMkLst>
        </pc:spChg>
        <pc:spChg chg="mod">
          <ac:chgData name="Vagnur Thomsen" userId="7a82369accb4a42e" providerId="LiveId" clId="{755B7361-4FA0-4455-BADE-B1763470FB62}" dt="2019-07-22T11:25:23.553" v="0" actId="26606"/>
          <ac:spMkLst>
            <pc:docMk/>
            <pc:sldMk cId="2930841697" sldId="256"/>
            <ac:spMk id="3" creationId="{79AED2B4-220B-4048-BF05-D122FECEAF1F}"/>
          </ac:spMkLst>
        </pc:spChg>
        <pc:spChg chg="del">
          <ac:chgData name="Vagnur Thomsen" userId="7a82369accb4a42e" providerId="LiveId" clId="{755B7361-4FA0-4455-BADE-B1763470FB62}" dt="2019-07-22T11:25:23.553" v="0" actId="26606"/>
          <ac:spMkLst>
            <pc:docMk/>
            <pc:sldMk cId="2930841697" sldId="256"/>
            <ac:spMk id="9" creationId="{87CC2527-562A-4F69-B487-4371E5B243E7}"/>
          </ac:spMkLst>
        </pc:spChg>
        <pc:picChg chg="mod ord">
          <ac:chgData name="Vagnur Thomsen" userId="7a82369accb4a42e" providerId="LiveId" clId="{755B7361-4FA0-4455-BADE-B1763470FB62}" dt="2019-07-22T11:25:44.006" v="3" actId="14100"/>
          <ac:picMkLst>
            <pc:docMk/>
            <pc:sldMk cId="2930841697" sldId="256"/>
            <ac:picMk id="4" creationId="{050475A6-4E02-4325-96E5-A9E3C8792316}"/>
          </ac:picMkLst>
        </pc:picChg>
        <pc:cxnChg chg="del">
          <ac:chgData name="Vagnur Thomsen" userId="7a82369accb4a42e" providerId="LiveId" clId="{755B7361-4FA0-4455-BADE-B1763470FB62}" dt="2019-07-22T11:25:23.553" v="0" actId="26606"/>
          <ac:cxnSpMkLst>
            <pc:docMk/>
            <pc:sldMk cId="2930841697" sldId="256"/>
            <ac:cxnSpMk id="11" creationId="{BCDAEC91-5BCE-4B55-9CC0-43EF94CB734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77EC3-9F47-4C6A-B37A-0B42E10BC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75E85E-4EE2-4631-94D2-B7B0810ED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FEF1CE-293A-4043-9E45-8C886100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B1D8-5A0C-4FC9-A703-891D5B486A7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01A56-DDCD-4E1B-908A-B09F7416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D9E20F-937B-4FE6-9DE8-7CA04811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99C6-DF2A-4F55-AFD3-96B2B0CD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BB7D1-95B4-4207-A99A-2E6F7D65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C20C9C-7867-4F15-9C37-4E3B92494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EEE83F-2D0E-4452-BCE5-315086C4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B1D8-5A0C-4FC9-A703-891D5B486A7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F335B6-1088-4752-AB32-FA01A183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180DC4-ADEE-48EC-A31D-E7702E99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99C6-DF2A-4F55-AFD3-96B2B0CD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5351493-05E8-4E9B-8424-8C101BFA5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4F7FFF-55BB-4317-808E-D56F94A01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CED696-31DD-4F9E-9858-9FA516B4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B1D8-5A0C-4FC9-A703-891D5B486A7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2E8530-0DFB-44ED-B07F-59716BBF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37D20A-F5C6-49F7-A60D-107870DE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99C6-DF2A-4F55-AFD3-96B2B0CD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6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88D641-7ABA-426A-873C-D680523E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164FBB-FEB3-4A49-AA61-D3FA8444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9A37D5-6C35-4FCF-8515-91DFB1D3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B1D8-5A0C-4FC9-A703-891D5B486A7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C66E92-1AA9-413D-BFEB-69C1F33E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5F791E-756F-46B3-A6FC-5547C9F6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99C6-DF2A-4F55-AFD3-96B2B0CD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2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EA53A-15F4-4694-ABB6-6CC5EEEE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BC6DF1-6C99-4431-9455-DE54AF584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30BAB1-18C1-4EB4-B0B1-DB5AAC59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B1D8-5A0C-4FC9-A703-891D5B486A7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639F9F-3AAF-4CE7-8E84-F84BD836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326965-C565-4035-89D5-D37CFA9D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99C6-DF2A-4F55-AFD3-96B2B0CD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3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A24C0-207D-4228-BA23-CFFCA59C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304F84-FEA6-4619-8D5C-1BD850C23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105DA9-4E4E-4E48-BB80-CCD51E3B2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AFB786-05B2-4EF9-B7A7-8AA672EF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B1D8-5A0C-4FC9-A703-891D5B486A7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43C3D6-DD03-4E4B-BE20-24D16E01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AED35B-7A14-4364-A666-7D6EC5CA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99C6-DF2A-4F55-AFD3-96B2B0CD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0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98A702-A448-413B-AED7-CBDF673A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A639CF-B958-43B7-9948-11A2B2F03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C595F3-57AB-40FE-9330-74B1F1D60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AF9F0F-A0AF-4A6B-BEC0-B866F2668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578034E-14E9-4EBC-B406-C89F025BA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8DF6ADA-3565-46EB-A766-A0FCFDB4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B1D8-5A0C-4FC9-A703-891D5B486A7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B73FD3-BA7A-46BE-9EF2-0A711808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BD38810-5CFB-4B00-9A5E-0D4A380C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99C6-DF2A-4F55-AFD3-96B2B0CD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1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5C3C9D-3122-418B-87B1-217D0C93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CDF1067-7CD2-4A85-A2BA-1AFE57DA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B1D8-5A0C-4FC9-A703-891D5B486A7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A19C46-09D0-4731-8494-352D4CF07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3223031-26DC-4949-BFE4-6B35957E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99C6-DF2A-4F55-AFD3-96B2B0CD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1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1D8A976-63FC-4055-AFCC-D560E107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B1D8-5A0C-4FC9-A703-891D5B486A7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C5EEBD-52FE-4E19-85BA-062ECE79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C19F1E-1A8E-41BE-A9F9-15EF7469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99C6-DF2A-4F55-AFD3-96B2B0CD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7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019865-E346-45C0-B325-814F80BD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D20F3B-CD40-452A-AE0D-3DDE75580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0146B1-2289-412B-AF8A-F38A11582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E2B100-6741-4F48-AA10-688FB362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B1D8-5A0C-4FC9-A703-891D5B486A7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C6E434-4B90-488E-BFD2-BF9D56C8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73C1D8-E413-4BC0-AA01-5C8194E5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99C6-DF2A-4F55-AFD3-96B2B0CD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7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089F55-CCA8-4FA2-B259-130652A3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E284F99-4771-48C9-BAC0-D1CDB357B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ADCA60-BAF0-4E5E-AD2D-3B2E10080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81CB4A-C286-4D5E-9105-AFA00E68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B1D8-5A0C-4FC9-A703-891D5B486A7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D8F39-83E3-42BC-A91F-7E7A3330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A7BD0F-CE70-46ED-B321-9371FB5B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99C6-DF2A-4F55-AFD3-96B2B0CD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0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D822ED-318D-4DE6-8B98-DEC717FB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B11B89-9981-416F-9390-A484DAA28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D93CA7-70A2-4A75-8F0B-490155A84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6B1D8-5A0C-4FC9-A703-891D5B486A7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0F1FA2-4A1C-4477-9120-C01FA3611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6FD608-CDC3-465E-B9D0-BFE60250A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799C6-DF2A-4F55-AFD3-96B2B0CD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4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C090D-2F4E-486D-8D33-BE8D1262D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AED2B4-220B-4048-BF05-D122FECEA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50475A6-4E02-4325-96E5-A9E3C8792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757"/>
            <a:ext cx="12192000" cy="68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4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Vagnur Thomsen</dc:creator>
  <cp:lastModifiedBy>Vagnur Thomsen</cp:lastModifiedBy>
  <cp:revision>1</cp:revision>
  <dcterms:created xsi:type="dcterms:W3CDTF">2019-07-22T11:24:11Z</dcterms:created>
  <dcterms:modified xsi:type="dcterms:W3CDTF">2019-07-22T11:25:46Z</dcterms:modified>
</cp:coreProperties>
</file>