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tiff" ContentType="image/tiff"/>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5C2D6E-2CE2-4683-B06B-4C0CE87425CC}" v="45" dt="2019-07-27T05:52:27.6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gnur Thomsen" userId="7a82369accb4a42e" providerId="LiveId" clId="{8B5C2D6E-2CE2-4683-B06B-4C0CE87425CC}"/>
    <pc:docChg chg="undo custSel mod modSld">
      <pc:chgData name="Vagnur Thomsen" userId="7a82369accb4a42e" providerId="LiveId" clId="{8B5C2D6E-2CE2-4683-B06B-4C0CE87425CC}" dt="2019-07-27T05:52:27.650" v="201"/>
      <pc:docMkLst>
        <pc:docMk/>
      </pc:docMkLst>
      <pc:sldChg chg="addSp delSp modSp mod setBg">
        <pc:chgData name="Vagnur Thomsen" userId="7a82369accb4a42e" providerId="LiveId" clId="{8B5C2D6E-2CE2-4683-B06B-4C0CE87425CC}" dt="2019-07-27T05:40:25.222" v="186" actId="27636"/>
        <pc:sldMkLst>
          <pc:docMk/>
          <pc:sldMk cId="2922083466" sldId="256"/>
        </pc:sldMkLst>
        <pc:spChg chg="mod">
          <ac:chgData name="Vagnur Thomsen" userId="7a82369accb4a42e" providerId="LiveId" clId="{8B5C2D6E-2CE2-4683-B06B-4C0CE87425CC}" dt="2019-07-27T05:40:25.222" v="186" actId="27636"/>
          <ac:spMkLst>
            <pc:docMk/>
            <pc:sldMk cId="2922083466" sldId="256"/>
            <ac:spMk id="2" creationId="{8A8F33C6-DE5D-4627-8B07-ABC1A566E1EE}"/>
          </ac:spMkLst>
        </pc:spChg>
        <pc:spChg chg="mod">
          <ac:chgData name="Vagnur Thomsen" userId="7a82369accb4a42e" providerId="LiveId" clId="{8B5C2D6E-2CE2-4683-B06B-4C0CE87425CC}" dt="2019-07-27T05:39:42.436" v="169" actId="1076"/>
          <ac:spMkLst>
            <pc:docMk/>
            <pc:sldMk cId="2922083466" sldId="256"/>
            <ac:spMk id="3" creationId="{FFD2F81D-FAF9-47C2-B21A-9E3747A51A20}"/>
          </ac:spMkLst>
        </pc:spChg>
        <pc:spChg chg="add del">
          <ac:chgData name="Vagnur Thomsen" userId="7a82369accb4a42e" providerId="LiveId" clId="{8B5C2D6E-2CE2-4683-B06B-4C0CE87425CC}" dt="2019-07-27T05:39:19.397" v="166" actId="26606"/>
          <ac:spMkLst>
            <pc:docMk/>
            <pc:sldMk cId="2922083466" sldId="256"/>
            <ac:spMk id="9" creationId="{C0B27210-D0CA-4654-B3E3-9ABB4F178EA1}"/>
          </ac:spMkLst>
        </pc:spChg>
        <pc:spChg chg="add del">
          <ac:chgData name="Vagnur Thomsen" userId="7a82369accb4a42e" providerId="LiveId" clId="{8B5C2D6E-2CE2-4683-B06B-4C0CE87425CC}" dt="2019-07-27T05:39:19.397" v="166" actId="26606"/>
          <ac:spMkLst>
            <pc:docMk/>
            <pc:sldMk cId="2922083466" sldId="256"/>
            <ac:spMk id="11" creationId="{1DB7C82F-AB7E-4F0C-B829-FA1B9C415180}"/>
          </ac:spMkLst>
        </pc:spChg>
        <pc:spChg chg="add del">
          <ac:chgData name="Vagnur Thomsen" userId="7a82369accb4a42e" providerId="LiveId" clId="{8B5C2D6E-2CE2-4683-B06B-4C0CE87425CC}" dt="2019-07-27T05:39:19.397" v="166" actId="26606"/>
          <ac:spMkLst>
            <pc:docMk/>
            <pc:sldMk cId="2922083466" sldId="256"/>
            <ac:spMk id="13" creationId="{70B66945-4967-4040-926D-DCA44313CDAB}"/>
          </ac:spMkLst>
        </pc:spChg>
        <pc:spChg chg="add">
          <ac:chgData name="Vagnur Thomsen" userId="7a82369accb4a42e" providerId="LiveId" clId="{8B5C2D6E-2CE2-4683-B06B-4C0CE87425CC}" dt="2019-07-27T05:39:19.409" v="167" actId="26606"/>
          <ac:spMkLst>
            <pc:docMk/>
            <pc:sldMk cId="2922083466" sldId="256"/>
            <ac:spMk id="15" creationId="{35555856-9970-4BC3-9AA9-6A917F53AFBD}"/>
          </ac:spMkLst>
        </pc:spChg>
        <pc:spChg chg="add">
          <ac:chgData name="Vagnur Thomsen" userId="7a82369accb4a42e" providerId="LiveId" clId="{8B5C2D6E-2CE2-4683-B06B-4C0CE87425CC}" dt="2019-07-27T05:39:19.409" v="167" actId="26606"/>
          <ac:spMkLst>
            <pc:docMk/>
            <pc:sldMk cId="2922083466" sldId="256"/>
            <ac:spMk id="17" creationId="{13722DD7-BA73-4776-93A3-94491FEF7260}"/>
          </ac:spMkLst>
        </pc:spChg>
        <pc:picChg chg="add mod">
          <ac:chgData name="Vagnur Thomsen" userId="7a82369accb4a42e" providerId="LiveId" clId="{8B5C2D6E-2CE2-4683-B06B-4C0CE87425CC}" dt="2019-07-27T05:39:19.409" v="167" actId="26606"/>
          <ac:picMkLst>
            <pc:docMk/>
            <pc:sldMk cId="2922083466" sldId="256"/>
            <ac:picMk id="4" creationId="{B9043904-0B6E-4BAD-920A-97E33FD00414}"/>
          </ac:picMkLst>
        </pc:picChg>
        <pc:picChg chg="add">
          <ac:chgData name="Vagnur Thomsen" userId="7a82369accb4a42e" providerId="LiveId" clId="{8B5C2D6E-2CE2-4683-B06B-4C0CE87425CC}" dt="2019-07-27T05:39:19.409" v="167" actId="26606"/>
          <ac:picMkLst>
            <pc:docMk/>
            <pc:sldMk cId="2922083466" sldId="256"/>
            <ac:picMk id="16" creationId="{7F487851-BFAF-46D8-A1ED-50CAD6E46F59}"/>
          </ac:picMkLst>
        </pc:picChg>
      </pc:sldChg>
      <pc:sldChg chg="addSp modSp">
        <pc:chgData name="Vagnur Thomsen" userId="7a82369accb4a42e" providerId="LiveId" clId="{8B5C2D6E-2CE2-4683-B06B-4C0CE87425CC}" dt="2019-07-27T05:51:42.189" v="187" actId="11529"/>
        <pc:sldMkLst>
          <pc:docMk/>
          <pc:sldMk cId="3407584474" sldId="257"/>
        </pc:sldMkLst>
        <pc:spChg chg="mod">
          <ac:chgData name="Vagnur Thomsen" userId="7a82369accb4a42e" providerId="LiveId" clId="{8B5C2D6E-2CE2-4683-B06B-4C0CE87425CC}" dt="2019-07-27T05:18:08.431" v="0" actId="113"/>
          <ac:spMkLst>
            <pc:docMk/>
            <pc:sldMk cId="3407584474" sldId="257"/>
            <ac:spMk id="2" creationId="{ABE8651F-4137-4C7C-BFCB-808FBB7CD860}"/>
          </ac:spMkLst>
        </pc:spChg>
        <pc:cxnChg chg="add mod">
          <ac:chgData name="Vagnur Thomsen" userId="7a82369accb4a42e" providerId="LiveId" clId="{8B5C2D6E-2CE2-4683-B06B-4C0CE87425CC}" dt="2019-07-27T05:51:42.189" v="187" actId="11529"/>
          <ac:cxnSpMkLst>
            <pc:docMk/>
            <pc:sldMk cId="3407584474" sldId="257"/>
            <ac:cxnSpMk id="24" creationId="{56B9C408-1DB6-48F4-AACC-0C5ED7A4F55E}"/>
          </ac:cxnSpMkLst>
        </pc:cxnChg>
      </pc:sldChg>
      <pc:sldChg chg="addSp modSp">
        <pc:chgData name="Vagnur Thomsen" userId="7a82369accb4a42e" providerId="LiveId" clId="{8B5C2D6E-2CE2-4683-B06B-4C0CE87425CC}" dt="2019-07-27T05:51:49.165" v="188"/>
        <pc:sldMkLst>
          <pc:docMk/>
          <pc:sldMk cId="505443967" sldId="258"/>
        </pc:sldMkLst>
        <pc:spChg chg="mod">
          <ac:chgData name="Vagnur Thomsen" userId="7a82369accb4a42e" providerId="LiveId" clId="{8B5C2D6E-2CE2-4683-B06B-4C0CE87425CC}" dt="2019-07-27T05:18:12.741" v="1" actId="113"/>
          <ac:spMkLst>
            <pc:docMk/>
            <pc:sldMk cId="505443967" sldId="258"/>
            <ac:spMk id="2" creationId="{2526A16F-E592-48AC-AC89-615F5466C237}"/>
          </ac:spMkLst>
        </pc:spChg>
        <pc:cxnChg chg="add">
          <ac:chgData name="Vagnur Thomsen" userId="7a82369accb4a42e" providerId="LiveId" clId="{8B5C2D6E-2CE2-4683-B06B-4C0CE87425CC}" dt="2019-07-27T05:51:49.165" v="188"/>
          <ac:cxnSpMkLst>
            <pc:docMk/>
            <pc:sldMk cId="505443967" sldId="258"/>
            <ac:cxnSpMk id="25" creationId="{6C48EE4A-7381-4067-8AC0-77CE49294B2F}"/>
          </ac:cxnSpMkLst>
        </pc:cxnChg>
      </pc:sldChg>
      <pc:sldChg chg="addSp modSp">
        <pc:chgData name="Vagnur Thomsen" userId="7a82369accb4a42e" providerId="LiveId" clId="{8B5C2D6E-2CE2-4683-B06B-4C0CE87425CC}" dt="2019-07-27T05:51:50.802" v="189"/>
        <pc:sldMkLst>
          <pc:docMk/>
          <pc:sldMk cId="3152719453" sldId="259"/>
        </pc:sldMkLst>
        <pc:spChg chg="mod">
          <ac:chgData name="Vagnur Thomsen" userId="7a82369accb4a42e" providerId="LiveId" clId="{8B5C2D6E-2CE2-4683-B06B-4C0CE87425CC}" dt="2019-07-27T05:18:15.317" v="2" actId="113"/>
          <ac:spMkLst>
            <pc:docMk/>
            <pc:sldMk cId="3152719453" sldId="259"/>
            <ac:spMk id="2" creationId="{0FCB40CB-D68C-460B-A68E-E5119C7C9AFF}"/>
          </ac:spMkLst>
        </pc:spChg>
        <pc:cxnChg chg="add">
          <ac:chgData name="Vagnur Thomsen" userId="7a82369accb4a42e" providerId="LiveId" clId="{8B5C2D6E-2CE2-4683-B06B-4C0CE87425CC}" dt="2019-07-27T05:51:50.802" v="189"/>
          <ac:cxnSpMkLst>
            <pc:docMk/>
            <pc:sldMk cId="3152719453" sldId="259"/>
            <ac:cxnSpMk id="10" creationId="{B4E6A49F-4315-4D55-AE19-40C0B5270C23}"/>
          </ac:cxnSpMkLst>
        </pc:cxnChg>
      </pc:sldChg>
      <pc:sldChg chg="addSp modSp">
        <pc:chgData name="Vagnur Thomsen" userId="7a82369accb4a42e" providerId="LiveId" clId="{8B5C2D6E-2CE2-4683-B06B-4C0CE87425CC}" dt="2019-07-27T05:51:52.247" v="190"/>
        <pc:sldMkLst>
          <pc:docMk/>
          <pc:sldMk cId="2348579198" sldId="260"/>
        </pc:sldMkLst>
        <pc:spChg chg="mod">
          <ac:chgData name="Vagnur Thomsen" userId="7a82369accb4a42e" providerId="LiveId" clId="{8B5C2D6E-2CE2-4683-B06B-4C0CE87425CC}" dt="2019-07-27T05:18:19.565" v="3" actId="113"/>
          <ac:spMkLst>
            <pc:docMk/>
            <pc:sldMk cId="2348579198" sldId="260"/>
            <ac:spMk id="2" creationId="{76305A2E-F87A-44ED-899D-BF47BDDAB655}"/>
          </ac:spMkLst>
        </pc:spChg>
        <pc:spChg chg="mod">
          <ac:chgData name="Vagnur Thomsen" userId="7a82369accb4a42e" providerId="LiveId" clId="{8B5C2D6E-2CE2-4683-B06B-4C0CE87425CC}" dt="2019-07-27T05:37:33.310" v="125" actId="207"/>
          <ac:spMkLst>
            <pc:docMk/>
            <pc:sldMk cId="2348579198" sldId="260"/>
            <ac:spMk id="3" creationId="{E0E52BA8-5807-4107-B063-04EA720A76BB}"/>
          </ac:spMkLst>
        </pc:spChg>
        <pc:cxnChg chg="add">
          <ac:chgData name="Vagnur Thomsen" userId="7a82369accb4a42e" providerId="LiveId" clId="{8B5C2D6E-2CE2-4683-B06B-4C0CE87425CC}" dt="2019-07-27T05:51:52.247" v="190"/>
          <ac:cxnSpMkLst>
            <pc:docMk/>
            <pc:sldMk cId="2348579198" sldId="260"/>
            <ac:cxnSpMk id="12" creationId="{B340496F-796E-4D0F-9CB2-69BDDF61B993}"/>
          </ac:cxnSpMkLst>
        </pc:cxnChg>
      </pc:sldChg>
      <pc:sldChg chg="addSp modSp">
        <pc:chgData name="Vagnur Thomsen" userId="7a82369accb4a42e" providerId="LiveId" clId="{8B5C2D6E-2CE2-4683-B06B-4C0CE87425CC}" dt="2019-07-27T05:51:53.447" v="191"/>
        <pc:sldMkLst>
          <pc:docMk/>
          <pc:sldMk cId="1254833577" sldId="261"/>
        </pc:sldMkLst>
        <pc:spChg chg="mod">
          <ac:chgData name="Vagnur Thomsen" userId="7a82369accb4a42e" providerId="LiveId" clId="{8B5C2D6E-2CE2-4683-B06B-4C0CE87425CC}" dt="2019-07-27T05:18:22.631" v="4" actId="113"/>
          <ac:spMkLst>
            <pc:docMk/>
            <pc:sldMk cId="1254833577" sldId="261"/>
            <ac:spMk id="2" creationId="{9F141226-2100-41A5-8C24-AEBBF87A01B5}"/>
          </ac:spMkLst>
        </pc:spChg>
        <pc:spChg chg="mod">
          <ac:chgData name="Vagnur Thomsen" userId="7a82369accb4a42e" providerId="LiveId" clId="{8B5C2D6E-2CE2-4683-B06B-4C0CE87425CC}" dt="2019-07-27T05:36:45.024" v="123" actId="207"/>
          <ac:spMkLst>
            <pc:docMk/>
            <pc:sldMk cId="1254833577" sldId="261"/>
            <ac:spMk id="3" creationId="{3B31DB8A-C1A0-43EA-B4D1-3E6F04BA254B}"/>
          </ac:spMkLst>
        </pc:spChg>
        <pc:cxnChg chg="add">
          <ac:chgData name="Vagnur Thomsen" userId="7a82369accb4a42e" providerId="LiveId" clId="{8B5C2D6E-2CE2-4683-B06B-4C0CE87425CC}" dt="2019-07-27T05:51:53.447" v="191"/>
          <ac:cxnSpMkLst>
            <pc:docMk/>
            <pc:sldMk cId="1254833577" sldId="261"/>
            <ac:cxnSpMk id="22" creationId="{AC921A73-B727-4482-8A9A-6B8D4C800DD6}"/>
          </ac:cxnSpMkLst>
        </pc:cxnChg>
      </pc:sldChg>
      <pc:sldChg chg="addSp delSp modSp">
        <pc:chgData name="Vagnur Thomsen" userId="7a82369accb4a42e" providerId="LiveId" clId="{8B5C2D6E-2CE2-4683-B06B-4C0CE87425CC}" dt="2019-07-27T05:52:01.042" v="193" actId="14100"/>
        <pc:sldMkLst>
          <pc:docMk/>
          <pc:sldMk cId="3479155531" sldId="262"/>
        </pc:sldMkLst>
        <pc:spChg chg="mod">
          <ac:chgData name="Vagnur Thomsen" userId="7a82369accb4a42e" providerId="LiveId" clId="{8B5C2D6E-2CE2-4683-B06B-4C0CE87425CC}" dt="2019-07-27T05:18:25.086" v="5" actId="113"/>
          <ac:spMkLst>
            <pc:docMk/>
            <pc:sldMk cId="3479155531" sldId="262"/>
            <ac:spMk id="2" creationId="{C2209BE3-1602-430C-9B29-87AC484E29FE}"/>
          </ac:spMkLst>
        </pc:spChg>
        <pc:spChg chg="del">
          <ac:chgData name="Vagnur Thomsen" userId="7a82369accb4a42e" providerId="LiveId" clId="{8B5C2D6E-2CE2-4683-B06B-4C0CE87425CC}" dt="2019-07-27T05:18:31.579" v="6" actId="478"/>
          <ac:spMkLst>
            <pc:docMk/>
            <pc:sldMk cId="3479155531" sldId="262"/>
            <ac:spMk id="3" creationId="{58D0A546-07A2-4188-B690-811378C5FF19}"/>
          </ac:spMkLst>
        </pc:spChg>
        <pc:cxnChg chg="add mod">
          <ac:chgData name="Vagnur Thomsen" userId="7a82369accb4a42e" providerId="LiveId" clId="{8B5C2D6E-2CE2-4683-B06B-4C0CE87425CC}" dt="2019-07-27T05:52:01.042" v="193" actId="14100"/>
          <ac:cxnSpMkLst>
            <pc:docMk/>
            <pc:sldMk cId="3479155531" sldId="262"/>
            <ac:cxnSpMk id="30" creationId="{7137022A-6BF9-4A03-8647-FF6AC47B2B2D}"/>
          </ac:cxnSpMkLst>
        </pc:cxnChg>
      </pc:sldChg>
      <pc:sldChg chg="addSp modSp">
        <pc:chgData name="Vagnur Thomsen" userId="7a82369accb4a42e" providerId="LiveId" clId="{8B5C2D6E-2CE2-4683-B06B-4C0CE87425CC}" dt="2019-07-27T05:52:02.643" v="194"/>
        <pc:sldMkLst>
          <pc:docMk/>
          <pc:sldMk cId="3180481010" sldId="263"/>
        </pc:sldMkLst>
        <pc:spChg chg="mod">
          <ac:chgData name="Vagnur Thomsen" userId="7a82369accb4a42e" providerId="LiveId" clId="{8B5C2D6E-2CE2-4683-B06B-4C0CE87425CC}" dt="2019-07-27T05:18:35.737" v="7" actId="113"/>
          <ac:spMkLst>
            <pc:docMk/>
            <pc:sldMk cId="3180481010" sldId="263"/>
            <ac:spMk id="2" creationId="{526827D9-AC4D-4E39-A5A2-66F974FFF896}"/>
          </ac:spMkLst>
        </pc:spChg>
        <pc:cxnChg chg="add">
          <ac:chgData name="Vagnur Thomsen" userId="7a82369accb4a42e" providerId="LiveId" clId="{8B5C2D6E-2CE2-4683-B06B-4C0CE87425CC}" dt="2019-07-27T05:52:02.643" v="194"/>
          <ac:cxnSpMkLst>
            <pc:docMk/>
            <pc:sldMk cId="3180481010" sldId="263"/>
            <ac:cxnSpMk id="28" creationId="{C48B79C3-4C23-40F1-B1F5-11F74568D291}"/>
          </ac:cxnSpMkLst>
        </pc:cxnChg>
      </pc:sldChg>
      <pc:sldChg chg="addSp modSp">
        <pc:chgData name="Vagnur Thomsen" userId="7a82369accb4a42e" providerId="LiveId" clId="{8B5C2D6E-2CE2-4683-B06B-4C0CE87425CC}" dt="2019-07-27T05:52:04.650" v="195"/>
        <pc:sldMkLst>
          <pc:docMk/>
          <pc:sldMk cId="3361133908" sldId="264"/>
        </pc:sldMkLst>
        <pc:spChg chg="mod">
          <ac:chgData name="Vagnur Thomsen" userId="7a82369accb4a42e" providerId="LiveId" clId="{8B5C2D6E-2CE2-4683-B06B-4C0CE87425CC}" dt="2019-07-27T05:18:38.151" v="8" actId="113"/>
          <ac:spMkLst>
            <pc:docMk/>
            <pc:sldMk cId="3361133908" sldId="264"/>
            <ac:spMk id="2" creationId="{48C012F3-6447-43F3-B4E6-6665521568C4}"/>
          </ac:spMkLst>
        </pc:spChg>
        <pc:cxnChg chg="add">
          <ac:chgData name="Vagnur Thomsen" userId="7a82369accb4a42e" providerId="LiveId" clId="{8B5C2D6E-2CE2-4683-B06B-4C0CE87425CC}" dt="2019-07-27T05:52:04.650" v="195"/>
          <ac:cxnSpMkLst>
            <pc:docMk/>
            <pc:sldMk cId="3361133908" sldId="264"/>
            <ac:cxnSpMk id="24" creationId="{9304AA0D-4DCD-4311-86C1-76994CCF21FD}"/>
          </ac:cxnSpMkLst>
        </pc:cxnChg>
      </pc:sldChg>
      <pc:sldChg chg="addSp delSp modSp">
        <pc:chgData name="Vagnur Thomsen" userId="7a82369accb4a42e" providerId="LiveId" clId="{8B5C2D6E-2CE2-4683-B06B-4C0CE87425CC}" dt="2019-07-27T05:52:06.604" v="196"/>
        <pc:sldMkLst>
          <pc:docMk/>
          <pc:sldMk cId="395765235" sldId="265"/>
        </pc:sldMkLst>
        <pc:spChg chg="mod">
          <ac:chgData name="Vagnur Thomsen" userId="7a82369accb4a42e" providerId="LiveId" clId="{8B5C2D6E-2CE2-4683-B06B-4C0CE87425CC}" dt="2019-07-27T05:18:41.330" v="9" actId="113"/>
          <ac:spMkLst>
            <pc:docMk/>
            <pc:sldMk cId="395765235" sldId="265"/>
            <ac:spMk id="2" creationId="{3CD43BDC-BB37-48F5-AD6A-8E29D021420A}"/>
          </ac:spMkLst>
        </pc:spChg>
        <pc:spChg chg="mod">
          <ac:chgData name="Vagnur Thomsen" userId="7a82369accb4a42e" providerId="LiveId" clId="{8B5C2D6E-2CE2-4683-B06B-4C0CE87425CC}" dt="2019-07-27T05:35:34.026" v="117" actId="14100"/>
          <ac:spMkLst>
            <pc:docMk/>
            <pc:sldMk cId="395765235" sldId="265"/>
            <ac:spMk id="3" creationId="{DCE5BEAA-B707-4E86-911F-6CF2C68E2E57}"/>
          </ac:spMkLst>
        </pc:spChg>
        <pc:spChg chg="add del mod">
          <ac:chgData name="Vagnur Thomsen" userId="7a82369accb4a42e" providerId="LiveId" clId="{8B5C2D6E-2CE2-4683-B06B-4C0CE87425CC}" dt="2019-07-27T05:34:34.269" v="106" actId="478"/>
          <ac:spMkLst>
            <pc:docMk/>
            <pc:sldMk cId="395765235" sldId="265"/>
            <ac:spMk id="18" creationId="{B5026CC1-3595-4B08-BB2C-9F49BF231E7C}"/>
          </ac:spMkLst>
        </pc:spChg>
        <pc:spChg chg="add mod">
          <ac:chgData name="Vagnur Thomsen" userId="7a82369accb4a42e" providerId="LiveId" clId="{8B5C2D6E-2CE2-4683-B06B-4C0CE87425CC}" dt="2019-07-27T05:36:01.982" v="121" actId="14100"/>
          <ac:spMkLst>
            <pc:docMk/>
            <pc:sldMk cId="395765235" sldId="265"/>
            <ac:spMk id="38" creationId="{604A8DB9-36EB-4111-8A29-8CA1051217B8}"/>
          </ac:spMkLst>
        </pc:spChg>
        <pc:picChg chg="del mod">
          <ac:chgData name="Vagnur Thomsen" userId="7a82369accb4a42e" providerId="LiveId" clId="{8B5C2D6E-2CE2-4683-B06B-4C0CE87425CC}" dt="2019-07-27T05:31:58.365" v="76" actId="478"/>
          <ac:picMkLst>
            <pc:docMk/>
            <pc:sldMk cId="395765235" sldId="265"/>
            <ac:picMk id="4" creationId="{859F719F-56BA-46E6-8953-9FBACE447AEC}"/>
          </ac:picMkLst>
        </pc:picChg>
        <pc:picChg chg="mod ord">
          <ac:chgData name="Vagnur Thomsen" userId="7a82369accb4a42e" providerId="LiveId" clId="{8B5C2D6E-2CE2-4683-B06B-4C0CE87425CC}" dt="2019-07-27T05:35:45.433" v="119" actId="1076"/>
          <ac:picMkLst>
            <pc:docMk/>
            <pc:sldMk cId="395765235" sldId="265"/>
            <ac:picMk id="5" creationId="{456A04B0-A0EF-46B9-ACFE-34C6A71B128F}"/>
          </ac:picMkLst>
        </pc:picChg>
        <pc:picChg chg="mod ord">
          <ac:chgData name="Vagnur Thomsen" userId="7a82369accb4a42e" providerId="LiveId" clId="{8B5C2D6E-2CE2-4683-B06B-4C0CE87425CC}" dt="2019-07-27T05:35:45.433" v="119" actId="1076"/>
          <ac:picMkLst>
            <pc:docMk/>
            <pc:sldMk cId="395765235" sldId="265"/>
            <ac:picMk id="6" creationId="{9D22D09C-6FCA-4E73-9AF3-A2F51D605B32}"/>
          </ac:picMkLst>
        </pc:picChg>
        <pc:picChg chg="mod ord">
          <ac:chgData name="Vagnur Thomsen" userId="7a82369accb4a42e" providerId="LiveId" clId="{8B5C2D6E-2CE2-4683-B06B-4C0CE87425CC}" dt="2019-07-27T05:35:45.433" v="119" actId="1076"/>
          <ac:picMkLst>
            <pc:docMk/>
            <pc:sldMk cId="395765235" sldId="265"/>
            <ac:picMk id="7" creationId="{06C885C2-2BA0-4E45-8222-BEA72BCF80D0}"/>
          </ac:picMkLst>
        </pc:picChg>
        <pc:picChg chg="mod ord">
          <ac:chgData name="Vagnur Thomsen" userId="7a82369accb4a42e" providerId="LiveId" clId="{8B5C2D6E-2CE2-4683-B06B-4C0CE87425CC}" dt="2019-07-27T05:35:45.433" v="119" actId="1076"/>
          <ac:picMkLst>
            <pc:docMk/>
            <pc:sldMk cId="395765235" sldId="265"/>
            <ac:picMk id="8" creationId="{E1F4A51B-C3FA-4D2D-9625-0FBF7BF6A239}"/>
          </ac:picMkLst>
        </pc:picChg>
        <pc:picChg chg="mod ord">
          <ac:chgData name="Vagnur Thomsen" userId="7a82369accb4a42e" providerId="LiveId" clId="{8B5C2D6E-2CE2-4683-B06B-4C0CE87425CC}" dt="2019-07-27T05:35:45.433" v="119" actId="1076"/>
          <ac:picMkLst>
            <pc:docMk/>
            <pc:sldMk cId="395765235" sldId="265"/>
            <ac:picMk id="9" creationId="{DBEBB68A-9BF2-45F4-8042-B1FC4892D9A2}"/>
          </ac:picMkLst>
        </pc:picChg>
        <pc:picChg chg="mod ord">
          <ac:chgData name="Vagnur Thomsen" userId="7a82369accb4a42e" providerId="LiveId" clId="{8B5C2D6E-2CE2-4683-B06B-4C0CE87425CC}" dt="2019-07-27T05:35:45.433" v="119" actId="1076"/>
          <ac:picMkLst>
            <pc:docMk/>
            <pc:sldMk cId="395765235" sldId="265"/>
            <ac:picMk id="10" creationId="{C1776456-EF5F-4FE4-A906-F2A6388FE115}"/>
          </ac:picMkLst>
        </pc:picChg>
        <pc:picChg chg="mod ord">
          <ac:chgData name="Vagnur Thomsen" userId="7a82369accb4a42e" providerId="LiveId" clId="{8B5C2D6E-2CE2-4683-B06B-4C0CE87425CC}" dt="2019-07-27T05:35:45.433" v="119" actId="1076"/>
          <ac:picMkLst>
            <pc:docMk/>
            <pc:sldMk cId="395765235" sldId="265"/>
            <ac:picMk id="11" creationId="{612D90B9-8F2F-4009-85F7-D80E589D60D7}"/>
          </ac:picMkLst>
        </pc:picChg>
        <pc:picChg chg="del mod">
          <ac:chgData name="Vagnur Thomsen" userId="7a82369accb4a42e" providerId="LiveId" clId="{8B5C2D6E-2CE2-4683-B06B-4C0CE87425CC}" dt="2019-07-27T05:31:58.365" v="76" actId="478"/>
          <ac:picMkLst>
            <pc:docMk/>
            <pc:sldMk cId="395765235" sldId="265"/>
            <ac:picMk id="12" creationId="{54A8BCFC-C558-4619-AC7E-229E42EE7091}"/>
          </ac:picMkLst>
        </pc:picChg>
        <pc:picChg chg="del mod">
          <ac:chgData name="Vagnur Thomsen" userId="7a82369accb4a42e" providerId="LiveId" clId="{8B5C2D6E-2CE2-4683-B06B-4C0CE87425CC}" dt="2019-07-27T05:31:58.365" v="76" actId="478"/>
          <ac:picMkLst>
            <pc:docMk/>
            <pc:sldMk cId="395765235" sldId="265"/>
            <ac:picMk id="13" creationId="{962B7BAB-20FC-4B74-B80F-725834484FFE}"/>
          </ac:picMkLst>
        </pc:picChg>
        <pc:picChg chg="del mod">
          <ac:chgData name="Vagnur Thomsen" userId="7a82369accb4a42e" providerId="LiveId" clId="{8B5C2D6E-2CE2-4683-B06B-4C0CE87425CC}" dt="2019-07-27T05:31:58.365" v="76" actId="478"/>
          <ac:picMkLst>
            <pc:docMk/>
            <pc:sldMk cId="395765235" sldId="265"/>
            <ac:picMk id="14" creationId="{E9FF2A61-5FE3-4619-A45F-8A63D9213C72}"/>
          </ac:picMkLst>
        </pc:picChg>
        <pc:picChg chg="del mod">
          <ac:chgData name="Vagnur Thomsen" userId="7a82369accb4a42e" providerId="LiveId" clId="{8B5C2D6E-2CE2-4683-B06B-4C0CE87425CC}" dt="2019-07-27T05:31:58.365" v="76" actId="478"/>
          <ac:picMkLst>
            <pc:docMk/>
            <pc:sldMk cId="395765235" sldId="265"/>
            <ac:picMk id="15" creationId="{1EB50AF0-C1E7-41BF-9BF0-4BC4E7FA526E}"/>
          </ac:picMkLst>
        </pc:picChg>
        <pc:picChg chg="del mod">
          <ac:chgData name="Vagnur Thomsen" userId="7a82369accb4a42e" providerId="LiveId" clId="{8B5C2D6E-2CE2-4683-B06B-4C0CE87425CC}" dt="2019-07-27T05:31:58.365" v="76" actId="478"/>
          <ac:picMkLst>
            <pc:docMk/>
            <pc:sldMk cId="395765235" sldId="265"/>
            <ac:picMk id="16" creationId="{26607B57-394C-4A6A-9896-3985B4F59FCA}"/>
          </ac:picMkLst>
        </pc:picChg>
        <pc:picChg chg="del mod">
          <ac:chgData name="Vagnur Thomsen" userId="7a82369accb4a42e" providerId="LiveId" clId="{8B5C2D6E-2CE2-4683-B06B-4C0CE87425CC}" dt="2019-07-27T05:31:58.365" v="76" actId="478"/>
          <ac:picMkLst>
            <pc:docMk/>
            <pc:sldMk cId="395765235" sldId="265"/>
            <ac:picMk id="17" creationId="{16D4D9AF-3D2B-40D0-B8CB-392289409EF6}"/>
          </ac:picMkLst>
        </pc:picChg>
        <pc:picChg chg="mod ord">
          <ac:chgData name="Vagnur Thomsen" userId="7a82369accb4a42e" providerId="LiveId" clId="{8B5C2D6E-2CE2-4683-B06B-4C0CE87425CC}" dt="2019-07-27T05:35:45.433" v="119" actId="1076"/>
          <ac:picMkLst>
            <pc:docMk/>
            <pc:sldMk cId="395765235" sldId="265"/>
            <ac:picMk id="20" creationId="{6B1B9C62-94EB-4B4E-BEF7-2AE419E1F297}"/>
          </ac:picMkLst>
        </pc:picChg>
        <pc:picChg chg="del mod">
          <ac:chgData name="Vagnur Thomsen" userId="7a82369accb4a42e" providerId="LiveId" clId="{8B5C2D6E-2CE2-4683-B06B-4C0CE87425CC}" dt="2019-07-27T05:31:58.365" v="76" actId="478"/>
          <ac:picMkLst>
            <pc:docMk/>
            <pc:sldMk cId="395765235" sldId="265"/>
            <ac:picMk id="21" creationId="{9A985553-D020-4B81-874D-3E8D25295B33}"/>
          </ac:picMkLst>
        </pc:picChg>
        <pc:picChg chg="del mod">
          <ac:chgData name="Vagnur Thomsen" userId="7a82369accb4a42e" providerId="LiveId" clId="{8B5C2D6E-2CE2-4683-B06B-4C0CE87425CC}" dt="2019-07-27T05:32:00.459" v="77" actId="478"/>
          <ac:picMkLst>
            <pc:docMk/>
            <pc:sldMk cId="395765235" sldId="265"/>
            <ac:picMk id="24" creationId="{9974C39E-7311-4067-901D-30AC6037F858}"/>
          </ac:picMkLst>
        </pc:picChg>
        <pc:picChg chg="del mod">
          <ac:chgData name="Vagnur Thomsen" userId="7a82369accb4a42e" providerId="LiveId" clId="{8B5C2D6E-2CE2-4683-B06B-4C0CE87425CC}" dt="2019-07-27T05:31:58.365" v="76" actId="478"/>
          <ac:picMkLst>
            <pc:docMk/>
            <pc:sldMk cId="395765235" sldId="265"/>
            <ac:picMk id="25" creationId="{6D578B37-9B95-4B5E-90EE-64B2E6742437}"/>
          </ac:picMkLst>
        </pc:picChg>
        <pc:picChg chg="add mod">
          <ac:chgData name="Vagnur Thomsen" userId="7a82369accb4a42e" providerId="LiveId" clId="{8B5C2D6E-2CE2-4683-B06B-4C0CE87425CC}" dt="2019-07-27T05:35:52.200" v="120" actId="1076"/>
          <ac:picMkLst>
            <pc:docMk/>
            <pc:sldMk cId="395765235" sldId="265"/>
            <ac:picMk id="26" creationId="{813D8F1F-95F4-4F36-ADA1-B86E7AA480F8}"/>
          </ac:picMkLst>
        </pc:picChg>
        <pc:picChg chg="mod ord">
          <ac:chgData name="Vagnur Thomsen" userId="7a82369accb4a42e" providerId="LiveId" clId="{8B5C2D6E-2CE2-4683-B06B-4C0CE87425CC}" dt="2019-07-27T05:35:45.433" v="119" actId="1076"/>
          <ac:picMkLst>
            <pc:docMk/>
            <pc:sldMk cId="395765235" sldId="265"/>
            <ac:picMk id="27" creationId="{E48F74BA-A8A9-4419-A9BE-BB0113BDCE1E}"/>
          </ac:picMkLst>
        </pc:picChg>
        <pc:picChg chg="mod ord">
          <ac:chgData name="Vagnur Thomsen" userId="7a82369accb4a42e" providerId="LiveId" clId="{8B5C2D6E-2CE2-4683-B06B-4C0CE87425CC}" dt="2019-07-27T05:35:45.433" v="119" actId="1076"/>
          <ac:picMkLst>
            <pc:docMk/>
            <pc:sldMk cId="395765235" sldId="265"/>
            <ac:picMk id="28" creationId="{C1B8E390-D839-4BFC-A85F-81D7ADADEAC1}"/>
          </ac:picMkLst>
        </pc:picChg>
        <pc:picChg chg="add mod">
          <ac:chgData name="Vagnur Thomsen" userId="7a82369accb4a42e" providerId="LiveId" clId="{8B5C2D6E-2CE2-4683-B06B-4C0CE87425CC}" dt="2019-07-27T05:35:52.200" v="120" actId="1076"/>
          <ac:picMkLst>
            <pc:docMk/>
            <pc:sldMk cId="395765235" sldId="265"/>
            <ac:picMk id="29" creationId="{D0C2866F-B676-4996-B8B7-1C1AF9CDBAB6}"/>
          </ac:picMkLst>
        </pc:picChg>
        <pc:picChg chg="add mod">
          <ac:chgData name="Vagnur Thomsen" userId="7a82369accb4a42e" providerId="LiveId" clId="{8B5C2D6E-2CE2-4683-B06B-4C0CE87425CC}" dt="2019-07-27T05:35:52.200" v="120" actId="1076"/>
          <ac:picMkLst>
            <pc:docMk/>
            <pc:sldMk cId="395765235" sldId="265"/>
            <ac:picMk id="30" creationId="{F8ACA545-9992-46D7-B661-C3D97C9B68D5}"/>
          </ac:picMkLst>
        </pc:picChg>
        <pc:picChg chg="add mod">
          <ac:chgData name="Vagnur Thomsen" userId="7a82369accb4a42e" providerId="LiveId" clId="{8B5C2D6E-2CE2-4683-B06B-4C0CE87425CC}" dt="2019-07-27T05:35:52.200" v="120" actId="1076"/>
          <ac:picMkLst>
            <pc:docMk/>
            <pc:sldMk cId="395765235" sldId="265"/>
            <ac:picMk id="31" creationId="{E283DCF8-2EE3-4C7C-BDD7-5420058BFCFA}"/>
          </ac:picMkLst>
        </pc:picChg>
        <pc:picChg chg="add mod">
          <ac:chgData name="Vagnur Thomsen" userId="7a82369accb4a42e" providerId="LiveId" clId="{8B5C2D6E-2CE2-4683-B06B-4C0CE87425CC}" dt="2019-07-27T05:35:52.200" v="120" actId="1076"/>
          <ac:picMkLst>
            <pc:docMk/>
            <pc:sldMk cId="395765235" sldId="265"/>
            <ac:picMk id="32" creationId="{58AE116F-465F-48F4-A3CA-30D7139221A0}"/>
          </ac:picMkLst>
        </pc:picChg>
        <pc:picChg chg="add mod">
          <ac:chgData name="Vagnur Thomsen" userId="7a82369accb4a42e" providerId="LiveId" clId="{8B5C2D6E-2CE2-4683-B06B-4C0CE87425CC}" dt="2019-07-27T05:35:52.200" v="120" actId="1076"/>
          <ac:picMkLst>
            <pc:docMk/>
            <pc:sldMk cId="395765235" sldId="265"/>
            <ac:picMk id="33" creationId="{2229FB5D-C94C-4C28-BA25-A081302CAD49}"/>
          </ac:picMkLst>
        </pc:picChg>
        <pc:picChg chg="add mod">
          <ac:chgData name="Vagnur Thomsen" userId="7a82369accb4a42e" providerId="LiveId" clId="{8B5C2D6E-2CE2-4683-B06B-4C0CE87425CC}" dt="2019-07-27T05:35:52.200" v="120" actId="1076"/>
          <ac:picMkLst>
            <pc:docMk/>
            <pc:sldMk cId="395765235" sldId="265"/>
            <ac:picMk id="34" creationId="{72A15CD4-9EED-42D9-B436-19BA01E5B865}"/>
          </ac:picMkLst>
        </pc:picChg>
        <pc:picChg chg="add mod">
          <ac:chgData name="Vagnur Thomsen" userId="7a82369accb4a42e" providerId="LiveId" clId="{8B5C2D6E-2CE2-4683-B06B-4C0CE87425CC}" dt="2019-07-27T05:35:52.200" v="120" actId="1076"/>
          <ac:picMkLst>
            <pc:docMk/>
            <pc:sldMk cId="395765235" sldId="265"/>
            <ac:picMk id="35" creationId="{F232908A-D607-4CE7-A69C-14140DEBD2A8}"/>
          </ac:picMkLst>
        </pc:picChg>
        <pc:picChg chg="add mod">
          <ac:chgData name="Vagnur Thomsen" userId="7a82369accb4a42e" providerId="LiveId" clId="{8B5C2D6E-2CE2-4683-B06B-4C0CE87425CC}" dt="2019-07-27T05:35:52.200" v="120" actId="1076"/>
          <ac:picMkLst>
            <pc:docMk/>
            <pc:sldMk cId="395765235" sldId="265"/>
            <ac:picMk id="36" creationId="{A0485C61-59B4-494A-A1A7-849A31AEC839}"/>
          </ac:picMkLst>
        </pc:picChg>
        <pc:picChg chg="add mod">
          <ac:chgData name="Vagnur Thomsen" userId="7a82369accb4a42e" providerId="LiveId" clId="{8B5C2D6E-2CE2-4683-B06B-4C0CE87425CC}" dt="2019-07-27T05:35:52.200" v="120" actId="1076"/>
          <ac:picMkLst>
            <pc:docMk/>
            <pc:sldMk cId="395765235" sldId="265"/>
            <ac:picMk id="37" creationId="{AA5E34B1-6875-450B-84A8-BB48AE5474AA}"/>
          </ac:picMkLst>
        </pc:picChg>
        <pc:cxnChg chg="add">
          <ac:chgData name="Vagnur Thomsen" userId="7a82369accb4a42e" providerId="LiveId" clId="{8B5C2D6E-2CE2-4683-B06B-4C0CE87425CC}" dt="2019-07-27T05:52:06.604" v="196"/>
          <ac:cxnSpMkLst>
            <pc:docMk/>
            <pc:sldMk cId="395765235" sldId="265"/>
            <ac:cxnSpMk id="25" creationId="{EF187046-9DCC-4124-9CE8-07176BB32B5F}"/>
          </ac:cxnSpMkLst>
        </pc:cxnChg>
      </pc:sldChg>
      <pc:sldChg chg="addSp modSp">
        <pc:chgData name="Vagnur Thomsen" userId="7a82369accb4a42e" providerId="LiveId" clId="{8B5C2D6E-2CE2-4683-B06B-4C0CE87425CC}" dt="2019-07-27T05:52:27.650" v="201"/>
        <pc:sldMkLst>
          <pc:docMk/>
          <pc:sldMk cId="1967667653" sldId="266"/>
        </pc:sldMkLst>
        <pc:spChg chg="mod">
          <ac:chgData name="Vagnur Thomsen" userId="7a82369accb4a42e" providerId="LiveId" clId="{8B5C2D6E-2CE2-4683-B06B-4C0CE87425CC}" dt="2019-07-27T05:18:44.048" v="10" actId="113"/>
          <ac:spMkLst>
            <pc:docMk/>
            <pc:sldMk cId="1967667653" sldId="266"/>
            <ac:spMk id="2" creationId="{28B23511-D7AF-4D41-8B05-BE136102D726}"/>
          </ac:spMkLst>
        </pc:spChg>
        <pc:spChg chg="mod">
          <ac:chgData name="Vagnur Thomsen" userId="7a82369accb4a42e" providerId="LiveId" clId="{8B5C2D6E-2CE2-4683-B06B-4C0CE87425CC}" dt="2019-07-27T05:24:53.172" v="61" actId="20577"/>
          <ac:spMkLst>
            <pc:docMk/>
            <pc:sldMk cId="1967667653" sldId="266"/>
            <ac:spMk id="3" creationId="{366CC441-F8B4-4C69-9318-9AED89325BE8}"/>
          </ac:spMkLst>
        </pc:spChg>
        <pc:spChg chg="add mod">
          <ac:chgData name="Vagnur Thomsen" userId="7a82369accb4a42e" providerId="LiveId" clId="{8B5C2D6E-2CE2-4683-B06B-4C0CE87425CC}" dt="2019-07-27T05:25:09.764" v="63" actId="14100"/>
          <ac:spMkLst>
            <pc:docMk/>
            <pc:sldMk cId="1967667653" sldId="266"/>
            <ac:spMk id="18" creationId="{0EC2378C-7BF7-49E4-96E4-B8C3C3044002}"/>
          </ac:spMkLst>
        </pc:spChg>
        <pc:spChg chg="mod">
          <ac:chgData name="Vagnur Thomsen" userId="7a82369accb4a42e" providerId="LiveId" clId="{8B5C2D6E-2CE2-4683-B06B-4C0CE87425CC}" dt="2019-07-27T05:22:47.573" v="30" actId="1076"/>
          <ac:spMkLst>
            <pc:docMk/>
            <pc:sldMk cId="1967667653" sldId="266"/>
            <ac:spMk id="25" creationId="{0A46D089-0C71-430A-A6E7-FE811A0E996F}"/>
          </ac:spMkLst>
        </pc:spChg>
        <pc:spChg chg="mod">
          <ac:chgData name="Vagnur Thomsen" userId="7a82369accb4a42e" providerId="LiveId" clId="{8B5C2D6E-2CE2-4683-B06B-4C0CE87425CC}" dt="2019-07-27T05:22:40.971" v="29" actId="1076"/>
          <ac:spMkLst>
            <pc:docMk/>
            <pc:sldMk cId="1967667653" sldId="266"/>
            <ac:spMk id="29" creationId="{033DBB53-12E9-440D-B2B0-8061EEF3FC7A}"/>
          </ac:spMkLst>
        </pc:spChg>
        <pc:picChg chg="mod">
          <ac:chgData name="Vagnur Thomsen" userId="7a82369accb4a42e" providerId="LiveId" clId="{8B5C2D6E-2CE2-4683-B06B-4C0CE87425CC}" dt="2019-07-27T05:22:47.573" v="30" actId="1076"/>
          <ac:picMkLst>
            <pc:docMk/>
            <pc:sldMk cId="1967667653" sldId="266"/>
            <ac:picMk id="4" creationId="{0FEAF08C-1410-49E6-A58E-8A41579A49FB}"/>
          </ac:picMkLst>
        </pc:picChg>
        <pc:picChg chg="mod">
          <ac:chgData name="Vagnur Thomsen" userId="7a82369accb4a42e" providerId="LiveId" clId="{8B5C2D6E-2CE2-4683-B06B-4C0CE87425CC}" dt="2019-07-27T05:22:40.971" v="29" actId="1076"/>
          <ac:picMkLst>
            <pc:docMk/>
            <pc:sldMk cId="1967667653" sldId="266"/>
            <ac:picMk id="5" creationId="{B450ED3E-3C9B-44F3-A901-30A506396B8D}"/>
          </ac:picMkLst>
        </pc:picChg>
        <pc:picChg chg="mod">
          <ac:chgData name="Vagnur Thomsen" userId="7a82369accb4a42e" providerId="LiveId" clId="{8B5C2D6E-2CE2-4683-B06B-4C0CE87425CC}" dt="2019-07-27T05:22:40.971" v="29" actId="1076"/>
          <ac:picMkLst>
            <pc:docMk/>
            <pc:sldMk cId="1967667653" sldId="266"/>
            <ac:picMk id="6" creationId="{4607F6E3-CFFA-459E-8443-CF67C6DA17D7}"/>
          </ac:picMkLst>
        </pc:picChg>
        <pc:picChg chg="mod">
          <ac:chgData name="Vagnur Thomsen" userId="7a82369accb4a42e" providerId="LiveId" clId="{8B5C2D6E-2CE2-4683-B06B-4C0CE87425CC}" dt="2019-07-27T05:22:40.971" v="29" actId="1076"/>
          <ac:picMkLst>
            <pc:docMk/>
            <pc:sldMk cId="1967667653" sldId="266"/>
            <ac:picMk id="7" creationId="{C967FAEE-1438-4E29-B8DC-3EBC334B96C9}"/>
          </ac:picMkLst>
        </pc:picChg>
        <pc:picChg chg="mod">
          <ac:chgData name="Vagnur Thomsen" userId="7a82369accb4a42e" providerId="LiveId" clId="{8B5C2D6E-2CE2-4683-B06B-4C0CE87425CC}" dt="2019-07-27T05:22:40.971" v="29" actId="1076"/>
          <ac:picMkLst>
            <pc:docMk/>
            <pc:sldMk cId="1967667653" sldId="266"/>
            <ac:picMk id="8" creationId="{74073F62-CA00-4F9A-96FD-E6CCE0843C44}"/>
          </ac:picMkLst>
        </pc:picChg>
        <pc:picChg chg="mod">
          <ac:chgData name="Vagnur Thomsen" userId="7a82369accb4a42e" providerId="LiveId" clId="{8B5C2D6E-2CE2-4683-B06B-4C0CE87425CC}" dt="2019-07-27T05:22:40.971" v="29" actId="1076"/>
          <ac:picMkLst>
            <pc:docMk/>
            <pc:sldMk cId="1967667653" sldId="266"/>
            <ac:picMk id="9" creationId="{2BC19617-DA52-4DEA-A2F2-F32E3FC2E159}"/>
          </ac:picMkLst>
        </pc:picChg>
        <pc:picChg chg="mod">
          <ac:chgData name="Vagnur Thomsen" userId="7a82369accb4a42e" providerId="LiveId" clId="{8B5C2D6E-2CE2-4683-B06B-4C0CE87425CC}" dt="2019-07-27T05:22:40.971" v="29" actId="1076"/>
          <ac:picMkLst>
            <pc:docMk/>
            <pc:sldMk cId="1967667653" sldId="266"/>
            <ac:picMk id="10" creationId="{51B775B1-0F1E-4729-9DB1-61EA0CAE0C8F}"/>
          </ac:picMkLst>
        </pc:picChg>
        <pc:picChg chg="mod">
          <ac:chgData name="Vagnur Thomsen" userId="7a82369accb4a42e" providerId="LiveId" clId="{8B5C2D6E-2CE2-4683-B06B-4C0CE87425CC}" dt="2019-07-27T05:22:40.971" v="29" actId="1076"/>
          <ac:picMkLst>
            <pc:docMk/>
            <pc:sldMk cId="1967667653" sldId="266"/>
            <ac:picMk id="11" creationId="{8988CD28-B925-41B3-921C-033756173E00}"/>
          </ac:picMkLst>
        </pc:picChg>
        <pc:picChg chg="mod">
          <ac:chgData name="Vagnur Thomsen" userId="7a82369accb4a42e" providerId="LiveId" clId="{8B5C2D6E-2CE2-4683-B06B-4C0CE87425CC}" dt="2019-07-27T05:22:47.573" v="30" actId="1076"/>
          <ac:picMkLst>
            <pc:docMk/>
            <pc:sldMk cId="1967667653" sldId="266"/>
            <ac:picMk id="12" creationId="{E7BA1E2C-C730-4264-9336-BA91EADB7B7F}"/>
          </ac:picMkLst>
        </pc:picChg>
        <pc:picChg chg="mod">
          <ac:chgData name="Vagnur Thomsen" userId="7a82369accb4a42e" providerId="LiveId" clId="{8B5C2D6E-2CE2-4683-B06B-4C0CE87425CC}" dt="2019-07-27T05:22:47.573" v="30" actId="1076"/>
          <ac:picMkLst>
            <pc:docMk/>
            <pc:sldMk cId="1967667653" sldId="266"/>
            <ac:picMk id="13" creationId="{5D63760F-8432-46C0-BD0F-3AEE8D231240}"/>
          </ac:picMkLst>
        </pc:picChg>
        <pc:picChg chg="mod">
          <ac:chgData name="Vagnur Thomsen" userId="7a82369accb4a42e" providerId="LiveId" clId="{8B5C2D6E-2CE2-4683-B06B-4C0CE87425CC}" dt="2019-07-27T05:22:47.573" v="30" actId="1076"/>
          <ac:picMkLst>
            <pc:docMk/>
            <pc:sldMk cId="1967667653" sldId="266"/>
            <ac:picMk id="14" creationId="{A46B5436-94E7-4F47-8713-2C11E0188551}"/>
          </ac:picMkLst>
        </pc:picChg>
        <pc:picChg chg="mod">
          <ac:chgData name="Vagnur Thomsen" userId="7a82369accb4a42e" providerId="LiveId" clId="{8B5C2D6E-2CE2-4683-B06B-4C0CE87425CC}" dt="2019-07-27T05:22:47.573" v="30" actId="1076"/>
          <ac:picMkLst>
            <pc:docMk/>
            <pc:sldMk cId="1967667653" sldId="266"/>
            <ac:picMk id="15" creationId="{D33D9E0E-F6F9-4ABD-8FD7-5A2013533E89}"/>
          </ac:picMkLst>
        </pc:picChg>
        <pc:picChg chg="mod">
          <ac:chgData name="Vagnur Thomsen" userId="7a82369accb4a42e" providerId="LiveId" clId="{8B5C2D6E-2CE2-4683-B06B-4C0CE87425CC}" dt="2019-07-27T05:22:47.573" v="30" actId="1076"/>
          <ac:picMkLst>
            <pc:docMk/>
            <pc:sldMk cId="1967667653" sldId="266"/>
            <ac:picMk id="16" creationId="{84E33208-9E50-469A-BEF4-1C2F54710CFF}"/>
          </ac:picMkLst>
        </pc:picChg>
        <pc:picChg chg="mod">
          <ac:chgData name="Vagnur Thomsen" userId="7a82369accb4a42e" providerId="LiveId" clId="{8B5C2D6E-2CE2-4683-B06B-4C0CE87425CC}" dt="2019-07-27T05:22:47.573" v="30" actId="1076"/>
          <ac:picMkLst>
            <pc:docMk/>
            <pc:sldMk cId="1967667653" sldId="266"/>
            <ac:picMk id="17" creationId="{88DCAFBA-5CAF-4BE6-BD25-FF3793842617}"/>
          </ac:picMkLst>
        </pc:picChg>
        <pc:picChg chg="mod">
          <ac:chgData name="Vagnur Thomsen" userId="7a82369accb4a42e" providerId="LiveId" clId="{8B5C2D6E-2CE2-4683-B06B-4C0CE87425CC}" dt="2019-07-27T05:22:47.573" v="30" actId="1076"/>
          <ac:picMkLst>
            <pc:docMk/>
            <pc:sldMk cId="1967667653" sldId="266"/>
            <ac:picMk id="20" creationId="{0E3E0B80-7BA7-4371-B17F-168240B49A94}"/>
          </ac:picMkLst>
        </pc:picChg>
        <pc:picChg chg="mod">
          <ac:chgData name="Vagnur Thomsen" userId="7a82369accb4a42e" providerId="LiveId" clId="{8B5C2D6E-2CE2-4683-B06B-4C0CE87425CC}" dt="2019-07-27T05:22:47.573" v="30" actId="1076"/>
          <ac:picMkLst>
            <pc:docMk/>
            <pc:sldMk cId="1967667653" sldId="266"/>
            <ac:picMk id="22" creationId="{B3A1C816-75AA-4D95-BF6D-3F62F45A6F55}"/>
          </ac:picMkLst>
        </pc:picChg>
        <pc:picChg chg="mod">
          <ac:chgData name="Vagnur Thomsen" userId="7a82369accb4a42e" providerId="LiveId" clId="{8B5C2D6E-2CE2-4683-B06B-4C0CE87425CC}" dt="2019-07-27T05:22:40.971" v="29" actId="1076"/>
          <ac:picMkLst>
            <pc:docMk/>
            <pc:sldMk cId="1967667653" sldId="266"/>
            <ac:picMk id="27" creationId="{1029F388-116A-4C1F-BF1F-D017500E3FA8}"/>
          </ac:picMkLst>
        </pc:picChg>
        <pc:picChg chg="mod">
          <ac:chgData name="Vagnur Thomsen" userId="7a82369accb4a42e" providerId="LiveId" clId="{8B5C2D6E-2CE2-4683-B06B-4C0CE87425CC}" dt="2019-07-27T05:22:40.971" v="29" actId="1076"/>
          <ac:picMkLst>
            <pc:docMk/>
            <pc:sldMk cId="1967667653" sldId="266"/>
            <ac:picMk id="28" creationId="{F7B31627-B55C-4527-B34B-210728876E0C}"/>
          </ac:picMkLst>
        </pc:picChg>
        <pc:cxnChg chg="add">
          <ac:chgData name="Vagnur Thomsen" userId="7a82369accb4a42e" providerId="LiveId" clId="{8B5C2D6E-2CE2-4683-B06B-4C0CE87425CC}" dt="2019-07-27T05:52:27.650" v="201"/>
          <ac:cxnSpMkLst>
            <pc:docMk/>
            <pc:sldMk cId="1967667653" sldId="266"/>
            <ac:cxnSpMk id="26" creationId="{76FCA5E9-6A74-4AFE-B2C9-782E7C2B7997}"/>
          </ac:cxnSpMkLst>
        </pc:cxnChg>
      </pc:sldChg>
      <pc:sldChg chg="addSp delSp modSp">
        <pc:chgData name="Vagnur Thomsen" userId="7a82369accb4a42e" providerId="LiveId" clId="{8B5C2D6E-2CE2-4683-B06B-4C0CE87425CC}" dt="2019-07-27T05:52:10.018" v="197"/>
        <pc:sldMkLst>
          <pc:docMk/>
          <pc:sldMk cId="3923553421" sldId="267"/>
        </pc:sldMkLst>
        <pc:spChg chg="mod">
          <ac:chgData name="Vagnur Thomsen" userId="7a82369accb4a42e" providerId="LiveId" clId="{8B5C2D6E-2CE2-4683-B06B-4C0CE87425CC}" dt="2019-07-27T05:18:47.655" v="11" actId="113"/>
          <ac:spMkLst>
            <pc:docMk/>
            <pc:sldMk cId="3923553421" sldId="267"/>
            <ac:spMk id="2" creationId="{552943EC-B195-4DD3-A767-DB0B805CE1CB}"/>
          </ac:spMkLst>
        </pc:spChg>
        <pc:spChg chg="add del mod">
          <ac:chgData name="Vagnur Thomsen" userId="7a82369accb4a42e" providerId="LiveId" clId="{8B5C2D6E-2CE2-4683-B06B-4C0CE87425CC}" dt="2019-07-27T05:20:36.787" v="21" actId="478"/>
          <ac:spMkLst>
            <pc:docMk/>
            <pc:sldMk cId="3923553421" sldId="267"/>
            <ac:spMk id="16" creationId="{C9521C9E-77F3-4B8A-B1BA-A59C6AB38830}"/>
          </ac:spMkLst>
        </pc:spChg>
        <pc:spChg chg="add del mod">
          <ac:chgData name="Vagnur Thomsen" userId="7a82369accb4a42e" providerId="LiveId" clId="{8B5C2D6E-2CE2-4683-B06B-4C0CE87425CC}" dt="2019-07-27T05:21:07.867" v="25" actId="478"/>
          <ac:spMkLst>
            <pc:docMk/>
            <pc:sldMk cId="3923553421" sldId="267"/>
            <ac:spMk id="19" creationId="{45AA9570-EDCA-484E-BAE8-22DB2AE5B2C4}"/>
          </ac:spMkLst>
        </pc:spChg>
        <pc:picChg chg="mod">
          <ac:chgData name="Vagnur Thomsen" userId="7a82369accb4a42e" providerId="LiveId" clId="{8B5C2D6E-2CE2-4683-B06B-4C0CE87425CC}" dt="2019-07-27T05:21:34.648" v="26" actId="1076"/>
          <ac:picMkLst>
            <pc:docMk/>
            <pc:sldMk cId="3923553421" sldId="267"/>
            <ac:picMk id="4" creationId="{98E6C05A-5F86-4E7C-BBB8-2499B4EA6EE1}"/>
          </ac:picMkLst>
        </pc:picChg>
        <pc:picChg chg="mod">
          <ac:chgData name="Vagnur Thomsen" userId="7a82369accb4a42e" providerId="LiveId" clId="{8B5C2D6E-2CE2-4683-B06B-4C0CE87425CC}" dt="2019-07-27T05:21:34.648" v="26" actId="1076"/>
          <ac:picMkLst>
            <pc:docMk/>
            <pc:sldMk cId="3923553421" sldId="267"/>
            <ac:picMk id="5" creationId="{6B3C5407-6544-4CD9-8F9A-BD7C2A79E714}"/>
          </ac:picMkLst>
        </pc:picChg>
        <pc:picChg chg="mod">
          <ac:chgData name="Vagnur Thomsen" userId="7a82369accb4a42e" providerId="LiveId" clId="{8B5C2D6E-2CE2-4683-B06B-4C0CE87425CC}" dt="2019-07-27T05:21:34.648" v="26" actId="1076"/>
          <ac:picMkLst>
            <pc:docMk/>
            <pc:sldMk cId="3923553421" sldId="267"/>
            <ac:picMk id="6" creationId="{809C0426-8E9D-422F-8A95-0441B31148BF}"/>
          </ac:picMkLst>
        </pc:picChg>
        <pc:picChg chg="mod">
          <ac:chgData name="Vagnur Thomsen" userId="7a82369accb4a42e" providerId="LiveId" clId="{8B5C2D6E-2CE2-4683-B06B-4C0CE87425CC}" dt="2019-07-27T05:21:34.648" v="26" actId="1076"/>
          <ac:picMkLst>
            <pc:docMk/>
            <pc:sldMk cId="3923553421" sldId="267"/>
            <ac:picMk id="7" creationId="{3B5F1567-D9F5-4218-9E38-06CD7569B6A8}"/>
          </ac:picMkLst>
        </pc:picChg>
        <pc:picChg chg="mod">
          <ac:chgData name="Vagnur Thomsen" userId="7a82369accb4a42e" providerId="LiveId" clId="{8B5C2D6E-2CE2-4683-B06B-4C0CE87425CC}" dt="2019-07-27T05:21:34.648" v="26" actId="1076"/>
          <ac:picMkLst>
            <pc:docMk/>
            <pc:sldMk cId="3923553421" sldId="267"/>
            <ac:picMk id="8" creationId="{676CE0C3-5E34-43D3-A022-BE96508C6C49}"/>
          </ac:picMkLst>
        </pc:picChg>
        <pc:picChg chg="mod">
          <ac:chgData name="Vagnur Thomsen" userId="7a82369accb4a42e" providerId="LiveId" clId="{8B5C2D6E-2CE2-4683-B06B-4C0CE87425CC}" dt="2019-07-27T05:21:34.648" v="26" actId="1076"/>
          <ac:picMkLst>
            <pc:docMk/>
            <pc:sldMk cId="3923553421" sldId="267"/>
            <ac:picMk id="9" creationId="{44D5CD71-59CE-468E-924A-53A0288CDC61}"/>
          </ac:picMkLst>
        </pc:picChg>
        <pc:picChg chg="mod">
          <ac:chgData name="Vagnur Thomsen" userId="7a82369accb4a42e" providerId="LiveId" clId="{8B5C2D6E-2CE2-4683-B06B-4C0CE87425CC}" dt="2019-07-27T05:21:34.648" v="26" actId="1076"/>
          <ac:picMkLst>
            <pc:docMk/>
            <pc:sldMk cId="3923553421" sldId="267"/>
            <ac:picMk id="10" creationId="{4A3F6397-EE54-4CF8-B7E3-4F2160B27208}"/>
          </ac:picMkLst>
        </pc:picChg>
        <pc:picChg chg="mod">
          <ac:chgData name="Vagnur Thomsen" userId="7a82369accb4a42e" providerId="LiveId" clId="{8B5C2D6E-2CE2-4683-B06B-4C0CE87425CC}" dt="2019-07-27T05:21:34.648" v="26" actId="1076"/>
          <ac:picMkLst>
            <pc:docMk/>
            <pc:sldMk cId="3923553421" sldId="267"/>
            <ac:picMk id="11" creationId="{558C23F8-9A38-484B-905C-E4BCA51EBCA4}"/>
          </ac:picMkLst>
        </pc:picChg>
        <pc:picChg chg="mod">
          <ac:chgData name="Vagnur Thomsen" userId="7a82369accb4a42e" providerId="LiveId" clId="{8B5C2D6E-2CE2-4683-B06B-4C0CE87425CC}" dt="2019-07-27T05:21:34.648" v="26" actId="1076"/>
          <ac:picMkLst>
            <pc:docMk/>
            <pc:sldMk cId="3923553421" sldId="267"/>
            <ac:picMk id="12" creationId="{DA9A7D45-630B-436C-B3F3-26D8E751A6FB}"/>
          </ac:picMkLst>
        </pc:picChg>
        <pc:picChg chg="mod">
          <ac:chgData name="Vagnur Thomsen" userId="7a82369accb4a42e" providerId="LiveId" clId="{8B5C2D6E-2CE2-4683-B06B-4C0CE87425CC}" dt="2019-07-27T05:21:34.648" v="26" actId="1076"/>
          <ac:picMkLst>
            <pc:docMk/>
            <pc:sldMk cId="3923553421" sldId="267"/>
            <ac:picMk id="13" creationId="{40778458-4874-4B2E-9C41-B9F38069340F}"/>
          </ac:picMkLst>
        </pc:picChg>
        <pc:picChg chg="mod">
          <ac:chgData name="Vagnur Thomsen" userId="7a82369accb4a42e" providerId="LiveId" clId="{8B5C2D6E-2CE2-4683-B06B-4C0CE87425CC}" dt="2019-07-27T05:21:34.648" v="26" actId="1076"/>
          <ac:picMkLst>
            <pc:docMk/>
            <pc:sldMk cId="3923553421" sldId="267"/>
            <ac:picMk id="14" creationId="{1C533748-EE87-4639-86B1-9C15FC8F4E8B}"/>
          </ac:picMkLst>
        </pc:picChg>
        <pc:picChg chg="mod">
          <ac:chgData name="Vagnur Thomsen" userId="7a82369accb4a42e" providerId="LiveId" clId="{8B5C2D6E-2CE2-4683-B06B-4C0CE87425CC}" dt="2019-07-27T05:21:34.648" v="26" actId="1076"/>
          <ac:picMkLst>
            <pc:docMk/>
            <pc:sldMk cId="3923553421" sldId="267"/>
            <ac:picMk id="15" creationId="{EAA45AAA-4308-4F49-A529-B4D83FC63077}"/>
          </ac:picMkLst>
        </pc:picChg>
        <pc:picChg chg="mod">
          <ac:chgData name="Vagnur Thomsen" userId="7a82369accb4a42e" providerId="LiveId" clId="{8B5C2D6E-2CE2-4683-B06B-4C0CE87425CC}" dt="2019-07-27T05:21:34.648" v="26" actId="1076"/>
          <ac:picMkLst>
            <pc:docMk/>
            <pc:sldMk cId="3923553421" sldId="267"/>
            <ac:picMk id="17" creationId="{1E302780-6645-46B9-914F-9DDB9BEC4563}"/>
          </ac:picMkLst>
        </pc:picChg>
        <pc:picChg chg="mod">
          <ac:chgData name="Vagnur Thomsen" userId="7a82369accb4a42e" providerId="LiveId" clId="{8B5C2D6E-2CE2-4683-B06B-4C0CE87425CC}" dt="2019-07-27T05:21:34.648" v="26" actId="1076"/>
          <ac:picMkLst>
            <pc:docMk/>
            <pc:sldMk cId="3923553421" sldId="267"/>
            <ac:picMk id="18" creationId="{EED27326-230C-47B8-B090-5C6918C9A8D5}"/>
          </ac:picMkLst>
        </pc:picChg>
        <pc:cxnChg chg="add">
          <ac:chgData name="Vagnur Thomsen" userId="7a82369accb4a42e" providerId="LiveId" clId="{8B5C2D6E-2CE2-4683-B06B-4C0CE87425CC}" dt="2019-07-27T05:52:10.018" v="197"/>
          <ac:cxnSpMkLst>
            <pc:docMk/>
            <pc:sldMk cId="3923553421" sldId="267"/>
            <ac:cxnSpMk id="19" creationId="{EE47AF2C-C6E4-4C50-9FAC-AAA5BE8D5753}"/>
          </ac:cxnSpMkLst>
        </pc:cxnChg>
      </pc:sldChg>
      <pc:sldChg chg="addSp modSp">
        <pc:chgData name="Vagnur Thomsen" userId="7a82369accb4a42e" providerId="LiveId" clId="{8B5C2D6E-2CE2-4683-B06B-4C0CE87425CC}" dt="2019-07-27T05:52:22.761" v="200" actId="14100"/>
        <pc:sldMkLst>
          <pc:docMk/>
          <pc:sldMk cId="3477819914" sldId="268"/>
        </pc:sldMkLst>
        <pc:spChg chg="mod">
          <ac:chgData name="Vagnur Thomsen" userId="7a82369accb4a42e" providerId="LiveId" clId="{8B5C2D6E-2CE2-4683-B06B-4C0CE87425CC}" dt="2019-07-27T05:18:51.159" v="12" actId="113"/>
          <ac:spMkLst>
            <pc:docMk/>
            <pc:sldMk cId="3477819914" sldId="268"/>
            <ac:spMk id="2" creationId="{A6AA16B8-37B1-4901-AB3E-AB044DDA4A30}"/>
          </ac:spMkLst>
        </pc:spChg>
        <pc:spChg chg="mod">
          <ac:chgData name="Vagnur Thomsen" userId="7a82369accb4a42e" providerId="LiveId" clId="{8B5C2D6E-2CE2-4683-B06B-4C0CE87425CC}" dt="2019-07-27T05:19:37.785" v="17" actId="20577"/>
          <ac:spMkLst>
            <pc:docMk/>
            <pc:sldMk cId="3477819914" sldId="268"/>
            <ac:spMk id="3" creationId="{3FC04C53-35B6-4B46-A184-B1654E132CD0}"/>
          </ac:spMkLst>
        </pc:spChg>
        <pc:cxnChg chg="add mod">
          <ac:chgData name="Vagnur Thomsen" userId="7a82369accb4a42e" providerId="LiveId" clId="{8B5C2D6E-2CE2-4683-B06B-4C0CE87425CC}" dt="2019-07-27T05:52:22.761" v="200" actId="14100"/>
          <ac:cxnSpMkLst>
            <pc:docMk/>
            <pc:sldMk cId="3477819914" sldId="268"/>
            <ac:cxnSpMk id="5" creationId="{A282AF50-AD54-4F8F-A31E-139848783146}"/>
          </ac:cxnSpMkLst>
        </pc:cxnChg>
      </pc:sldChg>
    </pc:docChg>
  </pc:docChgLst>
  <pc:docChgLst>
    <pc:chgData name="Vagnur Thomsen" userId="7a82369accb4a42e" providerId="LiveId" clId="{F14214C6-BA04-4001-8416-FEB7E10DF612}"/>
    <pc:docChg chg="undo custSel addSld modSld">
      <pc:chgData name="Vagnur Thomsen" userId="7a82369accb4a42e" providerId="LiveId" clId="{F14214C6-BA04-4001-8416-FEB7E10DF612}" dt="2019-07-04T12:21:50.498" v="2828"/>
      <pc:docMkLst>
        <pc:docMk/>
      </pc:docMkLst>
      <pc:sldChg chg="modSp">
        <pc:chgData name="Vagnur Thomsen" userId="7a82369accb4a42e" providerId="LiveId" clId="{F14214C6-BA04-4001-8416-FEB7E10DF612}" dt="2019-06-27T13:45:32.678" v="2290"/>
        <pc:sldMkLst>
          <pc:docMk/>
          <pc:sldMk cId="3407584474" sldId="257"/>
        </pc:sldMkLst>
        <pc:spChg chg="mod">
          <ac:chgData name="Vagnur Thomsen" userId="7a82369accb4a42e" providerId="LiveId" clId="{F14214C6-BA04-4001-8416-FEB7E10DF612}" dt="2019-06-27T13:45:32.678" v="2290"/>
          <ac:spMkLst>
            <pc:docMk/>
            <pc:sldMk cId="3407584474" sldId="257"/>
            <ac:spMk id="3" creationId="{D890E083-4C03-4B0E-B1DC-EC52BE7AA28D}"/>
          </ac:spMkLst>
        </pc:spChg>
      </pc:sldChg>
      <pc:sldChg chg="addSp delSp modSp add">
        <pc:chgData name="Vagnur Thomsen" userId="7a82369accb4a42e" providerId="LiveId" clId="{F14214C6-BA04-4001-8416-FEB7E10DF612}" dt="2019-06-28T04:41:34.387" v="2629"/>
        <pc:sldMkLst>
          <pc:docMk/>
          <pc:sldMk cId="505443967" sldId="258"/>
        </pc:sldMkLst>
        <pc:spChg chg="mod">
          <ac:chgData name="Vagnur Thomsen" userId="7a82369accb4a42e" providerId="LiveId" clId="{F14214C6-BA04-4001-8416-FEB7E10DF612}" dt="2019-06-27T12:27:02.716" v="14"/>
          <ac:spMkLst>
            <pc:docMk/>
            <pc:sldMk cId="505443967" sldId="258"/>
            <ac:spMk id="2" creationId="{2526A16F-E592-48AC-AC89-615F5466C237}"/>
          </ac:spMkLst>
        </pc:spChg>
        <pc:spChg chg="mod">
          <ac:chgData name="Vagnur Thomsen" userId="7a82369accb4a42e" providerId="LiveId" clId="{F14214C6-BA04-4001-8416-FEB7E10DF612}" dt="2019-06-28T04:41:34.387" v="2629"/>
          <ac:spMkLst>
            <pc:docMk/>
            <pc:sldMk cId="505443967" sldId="258"/>
            <ac:spMk id="3" creationId="{8345F454-3C87-4995-B1C8-A667C2B05189}"/>
          </ac:spMkLst>
        </pc:spChg>
        <pc:spChg chg="add mod">
          <ac:chgData name="Vagnur Thomsen" userId="7a82369accb4a42e" providerId="LiveId" clId="{F14214C6-BA04-4001-8416-FEB7E10DF612}" dt="2019-06-27T12:27:34.054" v="16" actId="1076"/>
          <ac:spMkLst>
            <pc:docMk/>
            <pc:sldMk cId="505443967" sldId="258"/>
            <ac:spMk id="19" creationId="{F5C52434-676F-48B8-B449-02BE452B188E}"/>
          </ac:spMkLst>
        </pc:spChg>
        <pc:spChg chg="add mod">
          <ac:chgData name="Vagnur Thomsen" userId="7a82369accb4a42e" providerId="LiveId" clId="{F14214C6-BA04-4001-8416-FEB7E10DF612}" dt="2019-06-27T12:27:34.054" v="16" actId="1076"/>
          <ac:spMkLst>
            <pc:docMk/>
            <pc:sldMk cId="505443967" sldId="258"/>
            <ac:spMk id="20" creationId="{628E0955-5C75-4EE6-9554-CB3635074B34}"/>
          </ac:spMkLst>
        </pc:spChg>
        <pc:spChg chg="add mod">
          <ac:chgData name="Vagnur Thomsen" userId="7a82369accb4a42e" providerId="LiveId" clId="{F14214C6-BA04-4001-8416-FEB7E10DF612}" dt="2019-06-27T12:33:53.458" v="44" actId="207"/>
          <ac:spMkLst>
            <pc:docMk/>
            <pc:sldMk cId="505443967" sldId="258"/>
            <ac:spMk id="24" creationId="{4925139E-5886-497F-B35B-7652F132DDC8}"/>
          </ac:spMkLst>
        </pc:spChg>
        <pc:picChg chg="add mod">
          <ac:chgData name="Vagnur Thomsen" userId="7a82369accb4a42e" providerId="LiveId" clId="{F14214C6-BA04-4001-8416-FEB7E10DF612}" dt="2019-06-27T12:27:34.054" v="16" actId="1076"/>
          <ac:picMkLst>
            <pc:docMk/>
            <pc:sldMk cId="505443967" sldId="258"/>
            <ac:picMk id="4" creationId="{9CF5FDDD-B3C9-4587-B540-DB339A10A364}"/>
          </ac:picMkLst>
        </pc:picChg>
        <pc:picChg chg="add mod">
          <ac:chgData name="Vagnur Thomsen" userId="7a82369accb4a42e" providerId="LiveId" clId="{F14214C6-BA04-4001-8416-FEB7E10DF612}" dt="2019-06-27T12:27:34.054" v="16" actId="1076"/>
          <ac:picMkLst>
            <pc:docMk/>
            <pc:sldMk cId="505443967" sldId="258"/>
            <ac:picMk id="5" creationId="{505F9832-C1DE-4F69-AD52-9D057D93D77E}"/>
          </ac:picMkLst>
        </pc:picChg>
        <pc:picChg chg="add mod">
          <ac:chgData name="Vagnur Thomsen" userId="7a82369accb4a42e" providerId="LiveId" clId="{F14214C6-BA04-4001-8416-FEB7E10DF612}" dt="2019-06-27T12:27:34.054" v="16" actId="1076"/>
          <ac:picMkLst>
            <pc:docMk/>
            <pc:sldMk cId="505443967" sldId="258"/>
            <ac:picMk id="6" creationId="{486A4688-1EDE-4177-94DA-9527BF7BA40A}"/>
          </ac:picMkLst>
        </pc:picChg>
        <pc:picChg chg="add mod">
          <ac:chgData name="Vagnur Thomsen" userId="7a82369accb4a42e" providerId="LiveId" clId="{F14214C6-BA04-4001-8416-FEB7E10DF612}" dt="2019-06-27T12:27:34.054" v="16" actId="1076"/>
          <ac:picMkLst>
            <pc:docMk/>
            <pc:sldMk cId="505443967" sldId="258"/>
            <ac:picMk id="7" creationId="{FA04803A-72AB-48D6-BE00-1E17229129BE}"/>
          </ac:picMkLst>
        </pc:picChg>
        <pc:picChg chg="add mod">
          <ac:chgData name="Vagnur Thomsen" userId="7a82369accb4a42e" providerId="LiveId" clId="{F14214C6-BA04-4001-8416-FEB7E10DF612}" dt="2019-06-27T12:27:34.054" v="16" actId="1076"/>
          <ac:picMkLst>
            <pc:docMk/>
            <pc:sldMk cId="505443967" sldId="258"/>
            <ac:picMk id="8" creationId="{97B36C18-D039-49CE-B470-3111FC22459B}"/>
          </ac:picMkLst>
        </pc:picChg>
        <pc:picChg chg="add mod">
          <ac:chgData name="Vagnur Thomsen" userId="7a82369accb4a42e" providerId="LiveId" clId="{F14214C6-BA04-4001-8416-FEB7E10DF612}" dt="2019-06-27T12:27:34.054" v="16" actId="1076"/>
          <ac:picMkLst>
            <pc:docMk/>
            <pc:sldMk cId="505443967" sldId="258"/>
            <ac:picMk id="9" creationId="{26D65B87-FB45-4CD9-836D-78178B7BF2BC}"/>
          </ac:picMkLst>
        </pc:picChg>
        <pc:picChg chg="add mod">
          <ac:chgData name="Vagnur Thomsen" userId="7a82369accb4a42e" providerId="LiveId" clId="{F14214C6-BA04-4001-8416-FEB7E10DF612}" dt="2019-06-27T12:27:34.054" v="16" actId="1076"/>
          <ac:picMkLst>
            <pc:docMk/>
            <pc:sldMk cId="505443967" sldId="258"/>
            <ac:picMk id="10" creationId="{AD6DCC1C-F6BC-4CBC-82E2-9592D3EA9CC6}"/>
          </ac:picMkLst>
        </pc:picChg>
        <pc:picChg chg="add mod">
          <ac:chgData name="Vagnur Thomsen" userId="7a82369accb4a42e" providerId="LiveId" clId="{F14214C6-BA04-4001-8416-FEB7E10DF612}" dt="2019-06-27T12:27:34.054" v="16" actId="1076"/>
          <ac:picMkLst>
            <pc:docMk/>
            <pc:sldMk cId="505443967" sldId="258"/>
            <ac:picMk id="11" creationId="{C3CBF41E-F6A7-428F-A847-0F7F3756776F}"/>
          </ac:picMkLst>
        </pc:picChg>
        <pc:picChg chg="add mod">
          <ac:chgData name="Vagnur Thomsen" userId="7a82369accb4a42e" providerId="LiveId" clId="{F14214C6-BA04-4001-8416-FEB7E10DF612}" dt="2019-06-27T12:27:34.054" v="16" actId="1076"/>
          <ac:picMkLst>
            <pc:docMk/>
            <pc:sldMk cId="505443967" sldId="258"/>
            <ac:picMk id="12" creationId="{BFC0F580-F6C7-4B25-931B-109AE56C92D9}"/>
          </ac:picMkLst>
        </pc:picChg>
        <pc:picChg chg="add mod">
          <ac:chgData name="Vagnur Thomsen" userId="7a82369accb4a42e" providerId="LiveId" clId="{F14214C6-BA04-4001-8416-FEB7E10DF612}" dt="2019-06-27T12:27:34.054" v="16" actId="1076"/>
          <ac:picMkLst>
            <pc:docMk/>
            <pc:sldMk cId="505443967" sldId="258"/>
            <ac:picMk id="13" creationId="{4B1D3B2F-9048-4228-873F-879AF1468B88}"/>
          </ac:picMkLst>
        </pc:picChg>
        <pc:picChg chg="add mod">
          <ac:chgData name="Vagnur Thomsen" userId="7a82369accb4a42e" providerId="LiveId" clId="{F14214C6-BA04-4001-8416-FEB7E10DF612}" dt="2019-06-27T12:27:34.054" v="16" actId="1076"/>
          <ac:picMkLst>
            <pc:docMk/>
            <pc:sldMk cId="505443967" sldId="258"/>
            <ac:picMk id="14" creationId="{DFDF890E-FC0C-44C6-9E5F-4D134150B1D1}"/>
          </ac:picMkLst>
        </pc:picChg>
        <pc:picChg chg="add mod">
          <ac:chgData name="Vagnur Thomsen" userId="7a82369accb4a42e" providerId="LiveId" clId="{F14214C6-BA04-4001-8416-FEB7E10DF612}" dt="2019-06-27T12:27:34.054" v="16" actId="1076"/>
          <ac:picMkLst>
            <pc:docMk/>
            <pc:sldMk cId="505443967" sldId="258"/>
            <ac:picMk id="15" creationId="{35CDFCA6-CA49-4FA8-86CB-94C41081545A}"/>
          </ac:picMkLst>
        </pc:picChg>
        <pc:picChg chg="add mod">
          <ac:chgData name="Vagnur Thomsen" userId="7a82369accb4a42e" providerId="LiveId" clId="{F14214C6-BA04-4001-8416-FEB7E10DF612}" dt="2019-06-27T12:27:34.054" v="16" actId="1076"/>
          <ac:picMkLst>
            <pc:docMk/>
            <pc:sldMk cId="505443967" sldId="258"/>
            <ac:picMk id="16" creationId="{2F212305-ED58-4C8B-9EA1-CA2A16FC51C9}"/>
          </ac:picMkLst>
        </pc:picChg>
        <pc:picChg chg="add mod">
          <ac:chgData name="Vagnur Thomsen" userId="7a82369accb4a42e" providerId="LiveId" clId="{F14214C6-BA04-4001-8416-FEB7E10DF612}" dt="2019-06-27T12:27:34.054" v="16" actId="1076"/>
          <ac:picMkLst>
            <pc:docMk/>
            <pc:sldMk cId="505443967" sldId="258"/>
            <ac:picMk id="17" creationId="{5C3F50F6-6632-40DD-9D04-357893CC5B09}"/>
          </ac:picMkLst>
        </pc:picChg>
        <pc:picChg chg="add del mod">
          <ac:chgData name="Vagnur Thomsen" userId="7a82369accb4a42e" providerId="LiveId" clId="{F14214C6-BA04-4001-8416-FEB7E10DF612}" dt="2019-06-27T12:27:37.272" v="17" actId="478"/>
          <ac:picMkLst>
            <pc:docMk/>
            <pc:sldMk cId="505443967" sldId="258"/>
            <ac:picMk id="18" creationId="{4690AA45-9781-4CEC-86A6-E0A4D6708178}"/>
          </ac:picMkLst>
        </pc:picChg>
        <pc:picChg chg="add mod">
          <ac:chgData name="Vagnur Thomsen" userId="7a82369accb4a42e" providerId="LiveId" clId="{F14214C6-BA04-4001-8416-FEB7E10DF612}" dt="2019-06-27T12:27:48.692" v="20" actId="1076"/>
          <ac:picMkLst>
            <pc:docMk/>
            <pc:sldMk cId="505443967" sldId="258"/>
            <ac:picMk id="21" creationId="{39ACAFB0-9C09-4156-B600-1E00D32D1F97}"/>
          </ac:picMkLst>
        </pc:picChg>
        <pc:picChg chg="add mod">
          <ac:chgData name="Vagnur Thomsen" userId="7a82369accb4a42e" providerId="LiveId" clId="{F14214C6-BA04-4001-8416-FEB7E10DF612}" dt="2019-06-27T12:33:11.361" v="39" actId="14100"/>
          <ac:picMkLst>
            <pc:docMk/>
            <pc:sldMk cId="505443967" sldId="258"/>
            <ac:picMk id="22" creationId="{56F06DE3-AEE0-4278-81D2-6429CF4F8B90}"/>
          </ac:picMkLst>
        </pc:picChg>
        <pc:picChg chg="add mod">
          <ac:chgData name="Vagnur Thomsen" userId="7a82369accb4a42e" providerId="LiveId" clId="{F14214C6-BA04-4001-8416-FEB7E10DF612}" dt="2019-06-27T12:33:17.188" v="41" actId="1076"/>
          <ac:picMkLst>
            <pc:docMk/>
            <pc:sldMk cId="505443967" sldId="258"/>
            <ac:picMk id="23" creationId="{AE302818-D018-4094-8D86-EC09129A9F1F}"/>
          </ac:picMkLst>
        </pc:picChg>
      </pc:sldChg>
      <pc:sldChg chg="addSp delSp modSp add">
        <pc:chgData name="Vagnur Thomsen" userId="7a82369accb4a42e" providerId="LiveId" clId="{F14214C6-BA04-4001-8416-FEB7E10DF612}" dt="2019-06-28T04:31:59.732" v="2502" actId="20577"/>
        <pc:sldMkLst>
          <pc:docMk/>
          <pc:sldMk cId="3152719453" sldId="259"/>
        </pc:sldMkLst>
        <pc:spChg chg="mod">
          <ac:chgData name="Vagnur Thomsen" userId="7a82369accb4a42e" providerId="LiveId" clId="{F14214C6-BA04-4001-8416-FEB7E10DF612}" dt="2019-06-28T04:31:59.732" v="2502" actId="20577"/>
          <ac:spMkLst>
            <pc:docMk/>
            <pc:sldMk cId="3152719453" sldId="259"/>
            <ac:spMk id="2" creationId="{0FCB40CB-D68C-460B-A68E-E5119C7C9AFF}"/>
          </ac:spMkLst>
        </pc:spChg>
        <pc:spChg chg="mod">
          <ac:chgData name="Vagnur Thomsen" userId="7a82369accb4a42e" providerId="LiveId" clId="{F14214C6-BA04-4001-8416-FEB7E10DF612}" dt="2019-06-27T13:46:17.387" v="2293"/>
          <ac:spMkLst>
            <pc:docMk/>
            <pc:sldMk cId="3152719453" sldId="259"/>
            <ac:spMk id="3" creationId="{5FD05897-DA4B-4D56-9C96-A7DE5FA4D048}"/>
          </ac:spMkLst>
        </pc:spChg>
        <pc:spChg chg="add del mod">
          <ac:chgData name="Vagnur Thomsen" userId="7a82369accb4a42e" providerId="LiveId" clId="{F14214C6-BA04-4001-8416-FEB7E10DF612}" dt="2019-06-27T12:34:56.917" v="60" actId="478"/>
          <ac:spMkLst>
            <pc:docMk/>
            <pc:sldMk cId="3152719453" sldId="259"/>
            <ac:spMk id="9" creationId="{9E37986F-7949-49E2-9B48-10454001BEC6}"/>
          </ac:spMkLst>
        </pc:spChg>
        <pc:spChg chg="add del">
          <ac:chgData name="Vagnur Thomsen" userId="7a82369accb4a42e" providerId="LiveId" clId="{F14214C6-BA04-4001-8416-FEB7E10DF612}" dt="2019-06-27T12:34:45.155" v="58" actId="478"/>
          <ac:spMkLst>
            <pc:docMk/>
            <pc:sldMk cId="3152719453" sldId="259"/>
            <ac:spMk id="10" creationId="{64309EEF-5B5B-4EB1-885B-8D7491EC2CD7}"/>
          </ac:spMkLst>
        </pc:spChg>
        <pc:spChg chg="add mod">
          <ac:chgData name="Vagnur Thomsen" userId="7a82369accb4a42e" providerId="LiveId" clId="{F14214C6-BA04-4001-8416-FEB7E10DF612}" dt="2019-06-27T12:36:45.759" v="160" actId="1076"/>
          <ac:spMkLst>
            <pc:docMk/>
            <pc:sldMk cId="3152719453" sldId="259"/>
            <ac:spMk id="12" creationId="{A2A52E68-CD5D-4C0B-ABE6-21E0E9073C91}"/>
          </ac:spMkLst>
        </pc:spChg>
        <pc:picChg chg="add mod">
          <ac:chgData name="Vagnur Thomsen" userId="7a82369accb4a42e" providerId="LiveId" clId="{F14214C6-BA04-4001-8416-FEB7E10DF612}" dt="2019-06-27T12:36:45.759" v="160" actId="1076"/>
          <ac:picMkLst>
            <pc:docMk/>
            <pc:sldMk cId="3152719453" sldId="259"/>
            <ac:picMk id="4" creationId="{817DB544-AED3-4C30-BFFE-74BA7EA60F94}"/>
          </ac:picMkLst>
        </pc:picChg>
        <pc:picChg chg="add mod">
          <ac:chgData name="Vagnur Thomsen" userId="7a82369accb4a42e" providerId="LiveId" clId="{F14214C6-BA04-4001-8416-FEB7E10DF612}" dt="2019-06-27T12:36:45.759" v="160" actId="1076"/>
          <ac:picMkLst>
            <pc:docMk/>
            <pc:sldMk cId="3152719453" sldId="259"/>
            <ac:picMk id="5" creationId="{9A19A87E-0F63-4455-886F-88226EB2084D}"/>
          </ac:picMkLst>
        </pc:picChg>
        <pc:picChg chg="add mod">
          <ac:chgData name="Vagnur Thomsen" userId="7a82369accb4a42e" providerId="LiveId" clId="{F14214C6-BA04-4001-8416-FEB7E10DF612}" dt="2019-06-27T12:36:45.759" v="160" actId="1076"/>
          <ac:picMkLst>
            <pc:docMk/>
            <pc:sldMk cId="3152719453" sldId="259"/>
            <ac:picMk id="6" creationId="{4C36C619-3B45-4FBC-A818-B674D178A8B1}"/>
          </ac:picMkLst>
        </pc:picChg>
        <pc:picChg chg="add mod">
          <ac:chgData name="Vagnur Thomsen" userId="7a82369accb4a42e" providerId="LiveId" clId="{F14214C6-BA04-4001-8416-FEB7E10DF612}" dt="2019-06-27T12:36:45.759" v="160" actId="1076"/>
          <ac:picMkLst>
            <pc:docMk/>
            <pc:sldMk cId="3152719453" sldId="259"/>
            <ac:picMk id="7" creationId="{54BCCAB9-3661-40C5-B931-C648097F12FC}"/>
          </ac:picMkLst>
        </pc:picChg>
        <pc:picChg chg="add del mod">
          <ac:chgData name="Vagnur Thomsen" userId="7a82369accb4a42e" providerId="LiveId" clId="{F14214C6-BA04-4001-8416-FEB7E10DF612}" dt="2019-06-27T12:34:58.448" v="61" actId="478"/>
          <ac:picMkLst>
            <pc:docMk/>
            <pc:sldMk cId="3152719453" sldId="259"/>
            <ac:picMk id="8" creationId="{8446DEB5-FF10-4B6D-BA99-4C7FD40746FC}"/>
          </ac:picMkLst>
        </pc:picChg>
        <pc:picChg chg="add mod">
          <ac:chgData name="Vagnur Thomsen" userId="7a82369accb4a42e" providerId="LiveId" clId="{F14214C6-BA04-4001-8416-FEB7E10DF612}" dt="2019-06-27T12:36:45.759" v="160" actId="1076"/>
          <ac:picMkLst>
            <pc:docMk/>
            <pc:sldMk cId="3152719453" sldId="259"/>
            <ac:picMk id="11" creationId="{7172EF6F-AA75-4C93-B1BB-48D5DCBA3653}"/>
          </ac:picMkLst>
        </pc:picChg>
      </pc:sldChg>
      <pc:sldChg chg="addSp delSp modSp add">
        <pc:chgData name="Vagnur Thomsen" userId="7a82369accb4a42e" providerId="LiveId" clId="{F14214C6-BA04-4001-8416-FEB7E10DF612}" dt="2019-07-04T12:17:49.148" v="2729"/>
        <pc:sldMkLst>
          <pc:docMk/>
          <pc:sldMk cId="2348579198" sldId="260"/>
        </pc:sldMkLst>
        <pc:spChg chg="mod">
          <ac:chgData name="Vagnur Thomsen" userId="7a82369accb4a42e" providerId="LiveId" clId="{F14214C6-BA04-4001-8416-FEB7E10DF612}" dt="2019-06-28T04:32:13.439" v="2510" actId="20577"/>
          <ac:spMkLst>
            <pc:docMk/>
            <pc:sldMk cId="2348579198" sldId="260"/>
            <ac:spMk id="2" creationId="{76305A2E-F87A-44ED-899D-BF47BDDAB655}"/>
          </ac:spMkLst>
        </pc:spChg>
        <pc:spChg chg="mod">
          <ac:chgData name="Vagnur Thomsen" userId="7a82369accb4a42e" providerId="LiveId" clId="{F14214C6-BA04-4001-8416-FEB7E10DF612}" dt="2019-07-04T12:17:49.148" v="2729"/>
          <ac:spMkLst>
            <pc:docMk/>
            <pc:sldMk cId="2348579198" sldId="260"/>
            <ac:spMk id="3" creationId="{E0E52BA8-5807-4107-B063-04EA720A76BB}"/>
          </ac:spMkLst>
        </pc:spChg>
        <pc:spChg chg="add mod">
          <ac:chgData name="Vagnur Thomsen" userId="7a82369accb4a42e" providerId="LiveId" clId="{F14214C6-BA04-4001-8416-FEB7E10DF612}" dt="2019-06-27T12:39:45.093" v="340" actId="14100"/>
          <ac:spMkLst>
            <pc:docMk/>
            <pc:sldMk cId="2348579198" sldId="260"/>
            <ac:spMk id="4" creationId="{F9D27BCB-48FC-4E25-A31C-C9BEAD455902}"/>
          </ac:spMkLst>
        </pc:spChg>
        <pc:spChg chg="add mod">
          <ac:chgData name="Vagnur Thomsen" userId="7a82369accb4a42e" providerId="LiveId" clId="{F14214C6-BA04-4001-8416-FEB7E10DF612}" dt="2019-07-04T12:16:41.635" v="2641" actId="1076"/>
          <ac:spMkLst>
            <pc:docMk/>
            <pc:sldMk cId="2348579198" sldId="260"/>
            <ac:spMk id="7" creationId="{03FF98E2-C87B-49EE-AEC1-2E144B131029}"/>
          </ac:spMkLst>
        </pc:spChg>
        <pc:picChg chg="add mod">
          <ac:chgData name="Vagnur Thomsen" userId="7a82369accb4a42e" providerId="LiveId" clId="{F14214C6-BA04-4001-8416-FEB7E10DF612}" dt="2019-07-04T12:14:44.473" v="2632" actId="1076"/>
          <ac:picMkLst>
            <pc:docMk/>
            <pc:sldMk cId="2348579198" sldId="260"/>
            <ac:picMk id="5" creationId="{85DA6F39-2B71-44A8-A3B7-0FAFE37B3723}"/>
          </ac:picMkLst>
        </pc:picChg>
        <pc:picChg chg="add mod">
          <ac:chgData name="Vagnur Thomsen" userId="7a82369accb4a42e" providerId="LiveId" clId="{F14214C6-BA04-4001-8416-FEB7E10DF612}" dt="2019-07-04T12:16:32.161" v="2640" actId="1076"/>
          <ac:picMkLst>
            <pc:docMk/>
            <pc:sldMk cId="2348579198" sldId="260"/>
            <ac:picMk id="6" creationId="{590EF770-9EFE-4792-B64C-36496F62195A}"/>
          </ac:picMkLst>
        </pc:picChg>
        <pc:picChg chg="add mod">
          <ac:chgData name="Vagnur Thomsen" userId="7a82369accb4a42e" providerId="LiveId" clId="{F14214C6-BA04-4001-8416-FEB7E10DF612}" dt="2019-07-04T12:14:41.312" v="2631" actId="1076"/>
          <ac:picMkLst>
            <pc:docMk/>
            <pc:sldMk cId="2348579198" sldId="260"/>
            <ac:picMk id="8" creationId="{FBE2F138-8586-4B9E-B31D-ACC64EC5929E}"/>
          </ac:picMkLst>
        </pc:picChg>
        <pc:picChg chg="add del mod">
          <ac:chgData name="Vagnur Thomsen" userId="7a82369accb4a42e" providerId="LiveId" clId="{F14214C6-BA04-4001-8416-FEB7E10DF612}" dt="2019-07-04T12:14:37.026" v="2630" actId="478"/>
          <ac:picMkLst>
            <pc:docMk/>
            <pc:sldMk cId="2348579198" sldId="260"/>
            <ac:picMk id="9" creationId="{AE0DD66B-38CB-422F-BB02-DF38500397AE}"/>
          </ac:picMkLst>
        </pc:picChg>
        <pc:picChg chg="add mod">
          <ac:chgData name="Vagnur Thomsen" userId="7a82369accb4a42e" providerId="LiveId" clId="{F14214C6-BA04-4001-8416-FEB7E10DF612}" dt="2019-07-04T12:16:14.265" v="2636" actId="1076"/>
          <ac:picMkLst>
            <pc:docMk/>
            <pc:sldMk cId="2348579198" sldId="260"/>
            <ac:picMk id="10" creationId="{571ADAB3-4384-4D60-B0D0-A2DFED0EDCCF}"/>
          </ac:picMkLst>
        </pc:picChg>
        <pc:picChg chg="add mod">
          <ac:chgData name="Vagnur Thomsen" userId="7a82369accb4a42e" providerId="LiveId" clId="{F14214C6-BA04-4001-8416-FEB7E10DF612}" dt="2019-07-04T12:16:27.192" v="2639" actId="1076"/>
          <ac:picMkLst>
            <pc:docMk/>
            <pc:sldMk cId="2348579198" sldId="260"/>
            <ac:picMk id="11" creationId="{CD8F6E64-6E83-4C50-8F8B-0DDF431C7D76}"/>
          </ac:picMkLst>
        </pc:picChg>
      </pc:sldChg>
      <pc:sldChg chg="addSp delSp modSp add">
        <pc:chgData name="Vagnur Thomsen" userId="7a82369accb4a42e" providerId="LiveId" clId="{F14214C6-BA04-4001-8416-FEB7E10DF612}" dt="2019-06-28T04:40:52.648" v="2611" actId="20577"/>
        <pc:sldMkLst>
          <pc:docMk/>
          <pc:sldMk cId="1254833577" sldId="261"/>
        </pc:sldMkLst>
        <pc:spChg chg="mod">
          <ac:chgData name="Vagnur Thomsen" userId="7a82369accb4a42e" providerId="LiveId" clId="{F14214C6-BA04-4001-8416-FEB7E10DF612}" dt="2019-06-27T12:45:51.749" v="672"/>
          <ac:spMkLst>
            <pc:docMk/>
            <pc:sldMk cId="1254833577" sldId="261"/>
            <ac:spMk id="2" creationId="{9F141226-2100-41A5-8C24-AEBBF87A01B5}"/>
          </ac:spMkLst>
        </pc:spChg>
        <pc:spChg chg="mod">
          <ac:chgData name="Vagnur Thomsen" userId="7a82369accb4a42e" providerId="LiveId" clId="{F14214C6-BA04-4001-8416-FEB7E10DF612}" dt="2019-06-28T04:40:52.648" v="2611" actId="20577"/>
          <ac:spMkLst>
            <pc:docMk/>
            <pc:sldMk cId="1254833577" sldId="261"/>
            <ac:spMk id="3" creationId="{3B31DB8A-C1A0-43EA-B4D1-3E6F04BA254B}"/>
          </ac:spMkLst>
        </pc:spChg>
        <pc:spChg chg="add mod">
          <ac:chgData name="Vagnur Thomsen" userId="7a82369accb4a42e" providerId="LiveId" clId="{F14214C6-BA04-4001-8416-FEB7E10DF612}" dt="2019-06-27T13:49:48.812" v="2395" actId="1076"/>
          <ac:spMkLst>
            <pc:docMk/>
            <pc:sldMk cId="1254833577" sldId="261"/>
            <ac:spMk id="20" creationId="{96E694E6-49A0-4DF9-B140-663FB43D0E09}"/>
          </ac:spMkLst>
        </pc:spChg>
        <pc:picChg chg="add mod">
          <ac:chgData name="Vagnur Thomsen" userId="7a82369accb4a42e" providerId="LiveId" clId="{F14214C6-BA04-4001-8416-FEB7E10DF612}" dt="2019-06-27T13:49:48.812" v="2395" actId="1076"/>
          <ac:picMkLst>
            <pc:docMk/>
            <pc:sldMk cId="1254833577" sldId="261"/>
            <ac:picMk id="4" creationId="{D9D78C3E-6809-4E12-97BA-931EBD1E9685}"/>
          </ac:picMkLst>
        </pc:picChg>
        <pc:picChg chg="add mod">
          <ac:chgData name="Vagnur Thomsen" userId="7a82369accb4a42e" providerId="LiveId" clId="{F14214C6-BA04-4001-8416-FEB7E10DF612}" dt="2019-06-27T13:49:48.812" v="2395" actId="1076"/>
          <ac:picMkLst>
            <pc:docMk/>
            <pc:sldMk cId="1254833577" sldId="261"/>
            <ac:picMk id="5" creationId="{51E560BA-72E1-490B-8D2D-3DFE550E47E8}"/>
          </ac:picMkLst>
        </pc:picChg>
        <pc:picChg chg="add mod">
          <ac:chgData name="Vagnur Thomsen" userId="7a82369accb4a42e" providerId="LiveId" clId="{F14214C6-BA04-4001-8416-FEB7E10DF612}" dt="2019-06-27T13:49:48.812" v="2395" actId="1076"/>
          <ac:picMkLst>
            <pc:docMk/>
            <pc:sldMk cId="1254833577" sldId="261"/>
            <ac:picMk id="6" creationId="{697A3A99-733C-476D-AF72-92592F882F16}"/>
          </ac:picMkLst>
        </pc:picChg>
        <pc:picChg chg="add mod">
          <ac:chgData name="Vagnur Thomsen" userId="7a82369accb4a42e" providerId="LiveId" clId="{F14214C6-BA04-4001-8416-FEB7E10DF612}" dt="2019-06-27T13:49:48.812" v="2395" actId="1076"/>
          <ac:picMkLst>
            <pc:docMk/>
            <pc:sldMk cId="1254833577" sldId="261"/>
            <ac:picMk id="7" creationId="{9A948EB6-3EFA-4A17-B1E3-8547566148BA}"/>
          </ac:picMkLst>
        </pc:picChg>
        <pc:picChg chg="add mod">
          <ac:chgData name="Vagnur Thomsen" userId="7a82369accb4a42e" providerId="LiveId" clId="{F14214C6-BA04-4001-8416-FEB7E10DF612}" dt="2019-06-27T13:49:48.812" v="2395" actId="1076"/>
          <ac:picMkLst>
            <pc:docMk/>
            <pc:sldMk cId="1254833577" sldId="261"/>
            <ac:picMk id="8" creationId="{C5AF89DC-8836-4C11-987A-2047B79AC9DF}"/>
          </ac:picMkLst>
        </pc:picChg>
        <pc:picChg chg="add mod">
          <ac:chgData name="Vagnur Thomsen" userId="7a82369accb4a42e" providerId="LiveId" clId="{F14214C6-BA04-4001-8416-FEB7E10DF612}" dt="2019-06-27T13:49:48.812" v="2395" actId="1076"/>
          <ac:picMkLst>
            <pc:docMk/>
            <pc:sldMk cId="1254833577" sldId="261"/>
            <ac:picMk id="9" creationId="{D755EB7D-7891-418B-9E17-A03B6FE88F72}"/>
          </ac:picMkLst>
        </pc:picChg>
        <pc:picChg chg="add mod">
          <ac:chgData name="Vagnur Thomsen" userId="7a82369accb4a42e" providerId="LiveId" clId="{F14214C6-BA04-4001-8416-FEB7E10DF612}" dt="2019-06-27T13:49:48.812" v="2395" actId="1076"/>
          <ac:picMkLst>
            <pc:docMk/>
            <pc:sldMk cId="1254833577" sldId="261"/>
            <ac:picMk id="10" creationId="{0801654E-875A-454A-8D8B-D9198F887294}"/>
          </ac:picMkLst>
        </pc:picChg>
        <pc:picChg chg="add mod">
          <ac:chgData name="Vagnur Thomsen" userId="7a82369accb4a42e" providerId="LiveId" clId="{F14214C6-BA04-4001-8416-FEB7E10DF612}" dt="2019-06-27T13:49:48.812" v="2395" actId="1076"/>
          <ac:picMkLst>
            <pc:docMk/>
            <pc:sldMk cId="1254833577" sldId="261"/>
            <ac:picMk id="11" creationId="{25AB0C7F-CE35-452C-A399-A305D195AB99}"/>
          </ac:picMkLst>
        </pc:picChg>
        <pc:picChg chg="add mod">
          <ac:chgData name="Vagnur Thomsen" userId="7a82369accb4a42e" providerId="LiveId" clId="{F14214C6-BA04-4001-8416-FEB7E10DF612}" dt="2019-06-27T13:49:48.812" v="2395" actId="1076"/>
          <ac:picMkLst>
            <pc:docMk/>
            <pc:sldMk cId="1254833577" sldId="261"/>
            <ac:picMk id="12" creationId="{9F304FFE-021E-4374-B011-5B011ACCF85B}"/>
          </ac:picMkLst>
        </pc:picChg>
        <pc:picChg chg="add mod">
          <ac:chgData name="Vagnur Thomsen" userId="7a82369accb4a42e" providerId="LiveId" clId="{F14214C6-BA04-4001-8416-FEB7E10DF612}" dt="2019-06-27T13:49:48.812" v="2395" actId="1076"/>
          <ac:picMkLst>
            <pc:docMk/>
            <pc:sldMk cId="1254833577" sldId="261"/>
            <ac:picMk id="13" creationId="{E2835E89-11C3-4596-97F0-2C426EA51E42}"/>
          </ac:picMkLst>
        </pc:picChg>
        <pc:picChg chg="add mod">
          <ac:chgData name="Vagnur Thomsen" userId="7a82369accb4a42e" providerId="LiveId" clId="{F14214C6-BA04-4001-8416-FEB7E10DF612}" dt="2019-06-27T13:49:48.812" v="2395" actId="1076"/>
          <ac:picMkLst>
            <pc:docMk/>
            <pc:sldMk cId="1254833577" sldId="261"/>
            <ac:picMk id="14" creationId="{D1FDA434-259D-4A58-BA81-0577D5531089}"/>
          </ac:picMkLst>
        </pc:picChg>
        <pc:picChg chg="add mod">
          <ac:chgData name="Vagnur Thomsen" userId="7a82369accb4a42e" providerId="LiveId" clId="{F14214C6-BA04-4001-8416-FEB7E10DF612}" dt="2019-06-27T13:49:48.812" v="2395" actId="1076"/>
          <ac:picMkLst>
            <pc:docMk/>
            <pc:sldMk cId="1254833577" sldId="261"/>
            <ac:picMk id="15" creationId="{5A0200D6-4BEE-4B01-8487-A46B7E32B483}"/>
          </ac:picMkLst>
        </pc:picChg>
        <pc:picChg chg="add mod">
          <ac:chgData name="Vagnur Thomsen" userId="7a82369accb4a42e" providerId="LiveId" clId="{F14214C6-BA04-4001-8416-FEB7E10DF612}" dt="2019-06-27T13:49:48.812" v="2395" actId="1076"/>
          <ac:picMkLst>
            <pc:docMk/>
            <pc:sldMk cId="1254833577" sldId="261"/>
            <ac:picMk id="16" creationId="{8A83E420-B8CB-4A6B-8570-71CF35FAF0C6}"/>
          </ac:picMkLst>
        </pc:picChg>
        <pc:picChg chg="add mod">
          <ac:chgData name="Vagnur Thomsen" userId="7a82369accb4a42e" providerId="LiveId" clId="{F14214C6-BA04-4001-8416-FEB7E10DF612}" dt="2019-06-27T13:49:48.812" v="2395" actId="1076"/>
          <ac:picMkLst>
            <pc:docMk/>
            <pc:sldMk cId="1254833577" sldId="261"/>
            <ac:picMk id="17" creationId="{E02010A1-65A6-4EF1-8810-CCB8F3E6489C}"/>
          </ac:picMkLst>
        </pc:picChg>
        <pc:picChg chg="add del mod">
          <ac:chgData name="Vagnur Thomsen" userId="7a82369accb4a42e" providerId="LiveId" clId="{F14214C6-BA04-4001-8416-FEB7E10DF612}" dt="2019-06-27T12:46:12.692" v="676" actId="478"/>
          <ac:picMkLst>
            <pc:docMk/>
            <pc:sldMk cId="1254833577" sldId="261"/>
            <ac:picMk id="18" creationId="{9382F8D1-179A-4FF7-8436-42DDDF21767D}"/>
          </ac:picMkLst>
        </pc:picChg>
        <pc:picChg chg="add mod">
          <ac:chgData name="Vagnur Thomsen" userId="7a82369accb4a42e" providerId="LiveId" clId="{F14214C6-BA04-4001-8416-FEB7E10DF612}" dt="2019-06-27T13:49:48.812" v="2395" actId="1076"/>
          <ac:picMkLst>
            <pc:docMk/>
            <pc:sldMk cId="1254833577" sldId="261"/>
            <ac:picMk id="19" creationId="{ACA3DF27-1D5B-4129-9DB4-DFCA6F7A78DA}"/>
          </ac:picMkLst>
        </pc:picChg>
        <pc:picChg chg="add mod ord">
          <ac:chgData name="Vagnur Thomsen" userId="7a82369accb4a42e" providerId="LiveId" clId="{F14214C6-BA04-4001-8416-FEB7E10DF612}" dt="2019-06-27T13:49:48.812" v="2395" actId="1076"/>
          <ac:picMkLst>
            <pc:docMk/>
            <pc:sldMk cId="1254833577" sldId="261"/>
            <ac:picMk id="21" creationId="{9249F690-353F-4A5E-9A4D-F5A70B798CCA}"/>
          </ac:picMkLst>
        </pc:picChg>
      </pc:sldChg>
      <pc:sldChg chg="addSp delSp modSp add">
        <pc:chgData name="Vagnur Thomsen" userId="7a82369accb4a42e" providerId="LiveId" clId="{F14214C6-BA04-4001-8416-FEB7E10DF612}" dt="2019-06-28T04:40:31.355" v="2598"/>
        <pc:sldMkLst>
          <pc:docMk/>
          <pc:sldMk cId="3479155531" sldId="262"/>
        </pc:sldMkLst>
        <pc:spChg chg="mod">
          <ac:chgData name="Vagnur Thomsen" userId="7a82369accb4a42e" providerId="LiveId" clId="{F14214C6-BA04-4001-8416-FEB7E10DF612}" dt="2019-06-27T12:49:19.467" v="901"/>
          <ac:spMkLst>
            <pc:docMk/>
            <pc:sldMk cId="3479155531" sldId="262"/>
            <ac:spMk id="2" creationId="{C2209BE3-1602-430C-9B29-87AC484E29FE}"/>
          </ac:spMkLst>
        </pc:spChg>
        <pc:spChg chg="mod">
          <ac:chgData name="Vagnur Thomsen" userId="7a82369accb4a42e" providerId="LiveId" clId="{F14214C6-BA04-4001-8416-FEB7E10DF612}" dt="2019-06-27T12:49:33.902" v="905" actId="1076"/>
          <ac:spMkLst>
            <pc:docMk/>
            <pc:sldMk cId="3479155531" sldId="262"/>
            <ac:spMk id="3" creationId="{58D0A546-07A2-4188-B690-811378C5FF19}"/>
          </ac:spMkLst>
        </pc:spChg>
        <pc:spChg chg="add mod">
          <ac:chgData name="Vagnur Thomsen" userId="7a82369accb4a42e" providerId="LiveId" clId="{F14214C6-BA04-4001-8416-FEB7E10DF612}" dt="2019-06-27T12:49:48.521" v="908" actId="1076"/>
          <ac:spMkLst>
            <pc:docMk/>
            <pc:sldMk cId="3479155531" sldId="262"/>
            <ac:spMk id="20" creationId="{DD6A8329-D79A-4E98-98EA-53C254516376}"/>
          </ac:spMkLst>
        </pc:spChg>
        <pc:spChg chg="add mod">
          <ac:chgData name="Vagnur Thomsen" userId="7a82369accb4a42e" providerId="LiveId" clId="{F14214C6-BA04-4001-8416-FEB7E10DF612}" dt="2019-06-27T12:49:48.521" v="908" actId="1076"/>
          <ac:spMkLst>
            <pc:docMk/>
            <pc:sldMk cId="3479155531" sldId="262"/>
            <ac:spMk id="21" creationId="{4834C588-588A-40A6-A7E4-29263835FC27}"/>
          </ac:spMkLst>
        </pc:spChg>
        <pc:spChg chg="add mod">
          <ac:chgData name="Vagnur Thomsen" userId="7a82369accb4a42e" providerId="LiveId" clId="{F14214C6-BA04-4001-8416-FEB7E10DF612}" dt="2019-06-27T12:49:48.521" v="908" actId="1076"/>
          <ac:spMkLst>
            <pc:docMk/>
            <pc:sldMk cId="3479155531" sldId="262"/>
            <ac:spMk id="22" creationId="{5F75123E-3AC4-45D9-BCC8-2B263525971D}"/>
          </ac:spMkLst>
        </pc:spChg>
        <pc:spChg chg="add mod">
          <ac:chgData name="Vagnur Thomsen" userId="7a82369accb4a42e" providerId="LiveId" clId="{F14214C6-BA04-4001-8416-FEB7E10DF612}" dt="2019-06-27T12:49:48.521" v="908" actId="1076"/>
          <ac:spMkLst>
            <pc:docMk/>
            <pc:sldMk cId="3479155531" sldId="262"/>
            <ac:spMk id="23" creationId="{95347DA7-2077-4215-97C0-7D3CF39B80D0}"/>
          </ac:spMkLst>
        </pc:spChg>
        <pc:spChg chg="add mod">
          <ac:chgData name="Vagnur Thomsen" userId="7a82369accb4a42e" providerId="LiveId" clId="{F14214C6-BA04-4001-8416-FEB7E10DF612}" dt="2019-06-27T12:49:48.521" v="908" actId="1076"/>
          <ac:spMkLst>
            <pc:docMk/>
            <pc:sldMk cId="3479155531" sldId="262"/>
            <ac:spMk id="24" creationId="{2DC06E10-7BD3-4DB1-B20C-878A32703C6D}"/>
          </ac:spMkLst>
        </pc:spChg>
        <pc:spChg chg="add mod">
          <ac:chgData name="Vagnur Thomsen" userId="7a82369accb4a42e" providerId="LiveId" clId="{F14214C6-BA04-4001-8416-FEB7E10DF612}" dt="2019-06-27T12:49:48.521" v="908" actId="1076"/>
          <ac:spMkLst>
            <pc:docMk/>
            <pc:sldMk cId="3479155531" sldId="262"/>
            <ac:spMk id="25" creationId="{90783487-900B-4782-8BCD-5FC43D211EFD}"/>
          </ac:spMkLst>
        </pc:spChg>
        <pc:spChg chg="add mod">
          <ac:chgData name="Vagnur Thomsen" userId="7a82369accb4a42e" providerId="LiveId" clId="{F14214C6-BA04-4001-8416-FEB7E10DF612}" dt="2019-06-27T12:52:31.146" v="1005" actId="20577"/>
          <ac:spMkLst>
            <pc:docMk/>
            <pc:sldMk cId="3479155531" sldId="262"/>
            <ac:spMk id="26" creationId="{71EDF61B-297B-4783-8D87-D31F584311A4}"/>
          </ac:spMkLst>
        </pc:spChg>
        <pc:spChg chg="add mod">
          <ac:chgData name="Vagnur Thomsen" userId="7a82369accb4a42e" providerId="LiveId" clId="{F14214C6-BA04-4001-8416-FEB7E10DF612}" dt="2019-06-28T04:40:31.355" v="2598"/>
          <ac:spMkLst>
            <pc:docMk/>
            <pc:sldMk cId="3479155531" sldId="262"/>
            <ac:spMk id="27" creationId="{DE112F39-422D-4B01-9F1B-5FE674070F2F}"/>
          </ac:spMkLst>
        </pc:spChg>
        <pc:spChg chg="add mod">
          <ac:chgData name="Vagnur Thomsen" userId="7a82369accb4a42e" providerId="LiveId" clId="{F14214C6-BA04-4001-8416-FEB7E10DF612}" dt="2019-06-27T13:51:30.791" v="2458" actId="1076"/>
          <ac:spMkLst>
            <pc:docMk/>
            <pc:sldMk cId="3479155531" sldId="262"/>
            <ac:spMk id="29" creationId="{917E0CD1-8CCB-4B6F-BEDA-B4F31FE7C100}"/>
          </ac:spMkLst>
        </pc:spChg>
        <pc:picChg chg="add mod">
          <ac:chgData name="Vagnur Thomsen" userId="7a82369accb4a42e" providerId="LiveId" clId="{F14214C6-BA04-4001-8416-FEB7E10DF612}" dt="2019-06-27T12:49:48.521" v="908" actId="1076"/>
          <ac:picMkLst>
            <pc:docMk/>
            <pc:sldMk cId="3479155531" sldId="262"/>
            <ac:picMk id="4" creationId="{99F201B5-DFAF-4C25-8BAA-D617195249B5}"/>
          </ac:picMkLst>
        </pc:picChg>
        <pc:picChg chg="add mod">
          <ac:chgData name="Vagnur Thomsen" userId="7a82369accb4a42e" providerId="LiveId" clId="{F14214C6-BA04-4001-8416-FEB7E10DF612}" dt="2019-06-27T12:49:48.521" v="908" actId="1076"/>
          <ac:picMkLst>
            <pc:docMk/>
            <pc:sldMk cId="3479155531" sldId="262"/>
            <ac:picMk id="5" creationId="{ED0B30E4-194D-4561-9B0C-B3E957CB576F}"/>
          </ac:picMkLst>
        </pc:picChg>
        <pc:picChg chg="add mod">
          <ac:chgData name="Vagnur Thomsen" userId="7a82369accb4a42e" providerId="LiveId" clId="{F14214C6-BA04-4001-8416-FEB7E10DF612}" dt="2019-06-27T12:49:48.521" v="908" actId="1076"/>
          <ac:picMkLst>
            <pc:docMk/>
            <pc:sldMk cId="3479155531" sldId="262"/>
            <ac:picMk id="6" creationId="{FD547E1C-E8C2-4A93-B04B-CC4FE8CC631A}"/>
          </ac:picMkLst>
        </pc:picChg>
        <pc:picChg chg="add mod">
          <ac:chgData name="Vagnur Thomsen" userId="7a82369accb4a42e" providerId="LiveId" clId="{F14214C6-BA04-4001-8416-FEB7E10DF612}" dt="2019-06-27T12:49:48.521" v="908" actId="1076"/>
          <ac:picMkLst>
            <pc:docMk/>
            <pc:sldMk cId="3479155531" sldId="262"/>
            <ac:picMk id="7" creationId="{CE2B9066-9113-40E2-8944-5CFD2FB34ED3}"/>
          </ac:picMkLst>
        </pc:picChg>
        <pc:picChg chg="add mod">
          <ac:chgData name="Vagnur Thomsen" userId="7a82369accb4a42e" providerId="LiveId" clId="{F14214C6-BA04-4001-8416-FEB7E10DF612}" dt="2019-06-27T12:49:48.521" v="908" actId="1076"/>
          <ac:picMkLst>
            <pc:docMk/>
            <pc:sldMk cId="3479155531" sldId="262"/>
            <ac:picMk id="8" creationId="{0C6DC90C-2AD0-491A-88D2-DCB113D6676B}"/>
          </ac:picMkLst>
        </pc:picChg>
        <pc:picChg chg="add mod">
          <ac:chgData name="Vagnur Thomsen" userId="7a82369accb4a42e" providerId="LiveId" clId="{F14214C6-BA04-4001-8416-FEB7E10DF612}" dt="2019-06-27T12:49:48.521" v="908" actId="1076"/>
          <ac:picMkLst>
            <pc:docMk/>
            <pc:sldMk cId="3479155531" sldId="262"/>
            <ac:picMk id="9" creationId="{D6BBB621-6ECB-4C2C-8D3A-22590EEB44D4}"/>
          </ac:picMkLst>
        </pc:picChg>
        <pc:picChg chg="add mod">
          <ac:chgData name="Vagnur Thomsen" userId="7a82369accb4a42e" providerId="LiveId" clId="{F14214C6-BA04-4001-8416-FEB7E10DF612}" dt="2019-06-27T12:49:48.521" v="908" actId="1076"/>
          <ac:picMkLst>
            <pc:docMk/>
            <pc:sldMk cId="3479155531" sldId="262"/>
            <ac:picMk id="10" creationId="{841D3162-9FAD-4151-AA5B-825A32E99EDA}"/>
          </ac:picMkLst>
        </pc:picChg>
        <pc:picChg chg="add mod">
          <ac:chgData name="Vagnur Thomsen" userId="7a82369accb4a42e" providerId="LiveId" clId="{F14214C6-BA04-4001-8416-FEB7E10DF612}" dt="2019-06-27T12:49:48.521" v="908" actId="1076"/>
          <ac:picMkLst>
            <pc:docMk/>
            <pc:sldMk cId="3479155531" sldId="262"/>
            <ac:picMk id="11" creationId="{8C19BC81-59CC-4FD3-90F6-F601A2484031}"/>
          </ac:picMkLst>
        </pc:picChg>
        <pc:picChg chg="add del mod">
          <ac:chgData name="Vagnur Thomsen" userId="7a82369accb4a42e" providerId="LiveId" clId="{F14214C6-BA04-4001-8416-FEB7E10DF612}" dt="2019-06-27T13:42:26.416" v="2247" actId="478"/>
          <ac:picMkLst>
            <pc:docMk/>
            <pc:sldMk cId="3479155531" sldId="262"/>
            <ac:picMk id="12" creationId="{B1527BFA-6427-4D44-A160-2AF36A8038B7}"/>
          </ac:picMkLst>
        </pc:picChg>
        <pc:picChg chg="add mod">
          <ac:chgData name="Vagnur Thomsen" userId="7a82369accb4a42e" providerId="LiveId" clId="{F14214C6-BA04-4001-8416-FEB7E10DF612}" dt="2019-06-27T12:49:48.521" v="908" actId="1076"/>
          <ac:picMkLst>
            <pc:docMk/>
            <pc:sldMk cId="3479155531" sldId="262"/>
            <ac:picMk id="13" creationId="{CD42BCA1-1653-4923-88DF-846122B5D0A9}"/>
          </ac:picMkLst>
        </pc:picChg>
        <pc:picChg chg="add mod">
          <ac:chgData name="Vagnur Thomsen" userId="7a82369accb4a42e" providerId="LiveId" clId="{F14214C6-BA04-4001-8416-FEB7E10DF612}" dt="2019-06-27T12:49:48.521" v="908" actId="1076"/>
          <ac:picMkLst>
            <pc:docMk/>
            <pc:sldMk cId="3479155531" sldId="262"/>
            <ac:picMk id="14" creationId="{51CE7EF9-B0F9-4978-806F-EEECB9DDC882}"/>
          </ac:picMkLst>
        </pc:picChg>
        <pc:picChg chg="add mod">
          <ac:chgData name="Vagnur Thomsen" userId="7a82369accb4a42e" providerId="LiveId" clId="{F14214C6-BA04-4001-8416-FEB7E10DF612}" dt="2019-06-27T12:49:48.521" v="908" actId="1076"/>
          <ac:picMkLst>
            <pc:docMk/>
            <pc:sldMk cId="3479155531" sldId="262"/>
            <ac:picMk id="15" creationId="{3144F4AB-6CFE-4F87-8CD1-F09F9BA8B380}"/>
          </ac:picMkLst>
        </pc:picChg>
        <pc:picChg chg="add mod">
          <ac:chgData name="Vagnur Thomsen" userId="7a82369accb4a42e" providerId="LiveId" clId="{F14214C6-BA04-4001-8416-FEB7E10DF612}" dt="2019-06-27T12:49:48.521" v="908" actId="1076"/>
          <ac:picMkLst>
            <pc:docMk/>
            <pc:sldMk cId="3479155531" sldId="262"/>
            <ac:picMk id="16" creationId="{408CB9D3-C88F-4899-869C-E0A9EE0B1648}"/>
          </ac:picMkLst>
        </pc:picChg>
        <pc:picChg chg="add mod">
          <ac:chgData name="Vagnur Thomsen" userId="7a82369accb4a42e" providerId="LiveId" clId="{F14214C6-BA04-4001-8416-FEB7E10DF612}" dt="2019-06-27T12:49:48.521" v="908" actId="1076"/>
          <ac:picMkLst>
            <pc:docMk/>
            <pc:sldMk cId="3479155531" sldId="262"/>
            <ac:picMk id="17" creationId="{ED81ED1B-5DE3-4C05-963F-CBCCAAC6272A}"/>
          </ac:picMkLst>
        </pc:picChg>
        <pc:picChg chg="add mod">
          <ac:chgData name="Vagnur Thomsen" userId="7a82369accb4a42e" providerId="LiveId" clId="{F14214C6-BA04-4001-8416-FEB7E10DF612}" dt="2019-06-27T12:49:48.521" v="908" actId="1076"/>
          <ac:picMkLst>
            <pc:docMk/>
            <pc:sldMk cId="3479155531" sldId="262"/>
            <ac:picMk id="18" creationId="{91021F29-DBEE-46A5-A807-FD00365ABDB9}"/>
          </ac:picMkLst>
        </pc:picChg>
        <pc:picChg chg="add mod">
          <ac:chgData name="Vagnur Thomsen" userId="7a82369accb4a42e" providerId="LiveId" clId="{F14214C6-BA04-4001-8416-FEB7E10DF612}" dt="2019-06-27T12:49:48.521" v="908" actId="1076"/>
          <ac:picMkLst>
            <pc:docMk/>
            <pc:sldMk cId="3479155531" sldId="262"/>
            <ac:picMk id="19" creationId="{7316DDDF-B57F-408C-B02B-9DC95D8D4E6E}"/>
          </ac:picMkLst>
        </pc:picChg>
        <pc:picChg chg="add mod">
          <ac:chgData name="Vagnur Thomsen" userId="7a82369accb4a42e" providerId="LiveId" clId="{F14214C6-BA04-4001-8416-FEB7E10DF612}" dt="2019-06-27T13:42:37.413" v="2251" actId="1076"/>
          <ac:picMkLst>
            <pc:docMk/>
            <pc:sldMk cId="3479155531" sldId="262"/>
            <ac:picMk id="28" creationId="{D17AECB6-69D3-47E5-9958-BCE18AEA21E8}"/>
          </ac:picMkLst>
        </pc:picChg>
      </pc:sldChg>
      <pc:sldChg chg="addSp delSp modSp add">
        <pc:chgData name="Vagnur Thomsen" userId="7a82369accb4a42e" providerId="LiveId" clId="{F14214C6-BA04-4001-8416-FEB7E10DF612}" dt="2019-06-28T04:40:14.442" v="2594"/>
        <pc:sldMkLst>
          <pc:docMk/>
          <pc:sldMk cId="3180481010" sldId="263"/>
        </pc:sldMkLst>
        <pc:spChg chg="mod">
          <ac:chgData name="Vagnur Thomsen" userId="7a82369accb4a42e" providerId="LiveId" clId="{F14214C6-BA04-4001-8416-FEB7E10DF612}" dt="2019-06-27T12:53:42.229" v="1030"/>
          <ac:spMkLst>
            <pc:docMk/>
            <pc:sldMk cId="3180481010" sldId="263"/>
            <ac:spMk id="2" creationId="{526827D9-AC4D-4E39-A5A2-66F974FFF896}"/>
          </ac:spMkLst>
        </pc:spChg>
        <pc:spChg chg="mod">
          <ac:chgData name="Vagnur Thomsen" userId="7a82369accb4a42e" providerId="LiveId" clId="{F14214C6-BA04-4001-8416-FEB7E10DF612}" dt="2019-06-28T04:34:55.611" v="2518" actId="6549"/>
          <ac:spMkLst>
            <pc:docMk/>
            <pc:sldMk cId="3180481010" sldId="263"/>
            <ac:spMk id="3" creationId="{A01672F1-C463-4DFF-971E-BC18BD1864F2}"/>
          </ac:spMkLst>
        </pc:spChg>
        <pc:spChg chg="add del mod">
          <ac:chgData name="Vagnur Thomsen" userId="7a82369accb4a42e" providerId="LiveId" clId="{F14214C6-BA04-4001-8416-FEB7E10DF612}" dt="2019-06-27T12:54:41.465" v="1035" actId="478"/>
          <ac:spMkLst>
            <pc:docMk/>
            <pc:sldMk cId="3180481010" sldId="263"/>
            <ac:spMk id="21" creationId="{BB55563D-A7FF-4FF6-9619-7AC14E23B8D8}"/>
          </ac:spMkLst>
        </pc:spChg>
        <pc:spChg chg="add del mod">
          <ac:chgData name="Vagnur Thomsen" userId="7a82369accb4a42e" providerId="LiveId" clId="{F14214C6-BA04-4001-8416-FEB7E10DF612}" dt="2019-06-27T12:54:45.651" v="1037" actId="478"/>
          <ac:spMkLst>
            <pc:docMk/>
            <pc:sldMk cId="3180481010" sldId="263"/>
            <ac:spMk id="22" creationId="{A72BC290-F56A-4A49-AF08-7469FB29894F}"/>
          </ac:spMkLst>
        </pc:spChg>
        <pc:spChg chg="add mod">
          <ac:chgData name="Vagnur Thomsen" userId="7a82369accb4a42e" providerId="LiveId" clId="{F14214C6-BA04-4001-8416-FEB7E10DF612}" dt="2019-06-27T12:55:34.807" v="1111" actId="14100"/>
          <ac:spMkLst>
            <pc:docMk/>
            <pc:sldMk cId="3180481010" sldId="263"/>
            <ac:spMk id="23" creationId="{99A2CD78-9783-426F-91B1-8299F29C753A}"/>
          </ac:spMkLst>
        </pc:spChg>
        <pc:spChg chg="add mod">
          <ac:chgData name="Vagnur Thomsen" userId="7a82369accb4a42e" providerId="LiveId" clId="{F14214C6-BA04-4001-8416-FEB7E10DF612}" dt="2019-06-27T12:56:00.345" v="1113" actId="207"/>
          <ac:spMkLst>
            <pc:docMk/>
            <pc:sldMk cId="3180481010" sldId="263"/>
            <ac:spMk id="24" creationId="{B27DB9EA-581F-43A2-9CA0-74D6B8B3D5C4}"/>
          </ac:spMkLst>
        </pc:spChg>
        <pc:spChg chg="add mod">
          <ac:chgData name="Vagnur Thomsen" userId="7a82369accb4a42e" providerId="LiveId" clId="{F14214C6-BA04-4001-8416-FEB7E10DF612}" dt="2019-06-27T12:59:53.989" v="1122" actId="1076"/>
          <ac:spMkLst>
            <pc:docMk/>
            <pc:sldMk cId="3180481010" sldId="263"/>
            <ac:spMk id="26" creationId="{6ED89278-9606-4547-B3A1-875F43513D9F}"/>
          </ac:spMkLst>
        </pc:spChg>
        <pc:spChg chg="add mod">
          <ac:chgData name="Vagnur Thomsen" userId="7a82369accb4a42e" providerId="LiveId" clId="{F14214C6-BA04-4001-8416-FEB7E10DF612}" dt="2019-06-27T13:00:14.155" v="1125" actId="207"/>
          <ac:spMkLst>
            <pc:docMk/>
            <pc:sldMk cId="3180481010" sldId="263"/>
            <ac:spMk id="27" creationId="{1DBCB9C9-29C2-4D14-8EB4-5C58D35574CE}"/>
          </ac:spMkLst>
        </pc:spChg>
        <pc:spChg chg="add del mod ord">
          <ac:chgData name="Vagnur Thomsen" userId="7a82369accb4a42e" providerId="LiveId" clId="{F14214C6-BA04-4001-8416-FEB7E10DF612}" dt="2019-06-27T13:04:13.017" v="1358" actId="11529"/>
          <ac:spMkLst>
            <pc:docMk/>
            <pc:sldMk cId="3180481010" sldId="263"/>
            <ac:spMk id="28" creationId="{CC720284-2445-4F17-8334-EF4135247054}"/>
          </ac:spMkLst>
        </pc:spChg>
        <pc:spChg chg="add del mod">
          <ac:chgData name="Vagnur Thomsen" userId="7a82369accb4a42e" providerId="LiveId" clId="{F14214C6-BA04-4001-8416-FEB7E10DF612}" dt="2019-06-27T13:07:07.357" v="1382" actId="478"/>
          <ac:spMkLst>
            <pc:docMk/>
            <pc:sldMk cId="3180481010" sldId="263"/>
            <ac:spMk id="29" creationId="{E96F1A7D-26AA-4EBE-9B2F-A16B695D0F6C}"/>
          </ac:spMkLst>
        </pc:spChg>
        <pc:spChg chg="add mod">
          <ac:chgData name="Vagnur Thomsen" userId="7a82369accb4a42e" providerId="LiveId" clId="{F14214C6-BA04-4001-8416-FEB7E10DF612}" dt="2019-06-27T13:48:18.418" v="2348" actId="20577"/>
          <ac:spMkLst>
            <pc:docMk/>
            <pc:sldMk cId="3180481010" sldId="263"/>
            <ac:spMk id="30" creationId="{14B748B1-7209-41AE-9B7E-C97496DB56C4}"/>
          </ac:spMkLst>
        </pc:spChg>
        <pc:spChg chg="add mod">
          <ac:chgData name="Vagnur Thomsen" userId="7a82369accb4a42e" providerId="LiveId" clId="{F14214C6-BA04-4001-8416-FEB7E10DF612}" dt="2019-06-28T04:40:14.442" v="2594"/>
          <ac:spMkLst>
            <pc:docMk/>
            <pc:sldMk cId="3180481010" sldId="263"/>
            <ac:spMk id="31" creationId="{AB350D2A-403C-429E-9322-A0AC813FD720}"/>
          </ac:spMkLst>
        </pc:spChg>
        <pc:picChg chg="add mod">
          <ac:chgData name="Vagnur Thomsen" userId="7a82369accb4a42e" providerId="LiveId" clId="{F14214C6-BA04-4001-8416-FEB7E10DF612}" dt="2019-06-27T12:55:03.970" v="1043" actId="1076"/>
          <ac:picMkLst>
            <pc:docMk/>
            <pc:sldMk cId="3180481010" sldId="263"/>
            <ac:picMk id="4" creationId="{14A7F849-AF75-48D2-B665-F5B0A3B4BD35}"/>
          </ac:picMkLst>
        </pc:picChg>
        <pc:picChg chg="add mod">
          <ac:chgData name="Vagnur Thomsen" userId="7a82369accb4a42e" providerId="LiveId" clId="{F14214C6-BA04-4001-8416-FEB7E10DF612}" dt="2019-06-27T12:54:38.294" v="1034" actId="1076"/>
          <ac:picMkLst>
            <pc:docMk/>
            <pc:sldMk cId="3180481010" sldId="263"/>
            <ac:picMk id="5" creationId="{67C6BFF0-3C32-41F6-A703-71C3D6E6C30E}"/>
          </ac:picMkLst>
        </pc:picChg>
        <pc:picChg chg="add mod">
          <ac:chgData name="Vagnur Thomsen" userId="7a82369accb4a42e" providerId="LiveId" clId="{F14214C6-BA04-4001-8416-FEB7E10DF612}" dt="2019-06-27T12:54:38.294" v="1034" actId="1076"/>
          <ac:picMkLst>
            <pc:docMk/>
            <pc:sldMk cId="3180481010" sldId="263"/>
            <ac:picMk id="6" creationId="{605E6191-C0D9-464D-A9EC-DB94D6D5B2CE}"/>
          </ac:picMkLst>
        </pc:picChg>
        <pc:picChg chg="add mod">
          <ac:chgData name="Vagnur Thomsen" userId="7a82369accb4a42e" providerId="LiveId" clId="{F14214C6-BA04-4001-8416-FEB7E10DF612}" dt="2019-06-27T12:54:38.294" v="1034" actId="1076"/>
          <ac:picMkLst>
            <pc:docMk/>
            <pc:sldMk cId="3180481010" sldId="263"/>
            <ac:picMk id="7" creationId="{F7B81739-7739-4EC1-8FAA-04DB648A1086}"/>
          </ac:picMkLst>
        </pc:picChg>
        <pc:picChg chg="add mod">
          <ac:chgData name="Vagnur Thomsen" userId="7a82369accb4a42e" providerId="LiveId" clId="{F14214C6-BA04-4001-8416-FEB7E10DF612}" dt="2019-06-27T12:54:38.294" v="1034" actId="1076"/>
          <ac:picMkLst>
            <pc:docMk/>
            <pc:sldMk cId="3180481010" sldId="263"/>
            <ac:picMk id="8" creationId="{17EA73C0-0CA6-4AD7-A719-967E2D8B14C4}"/>
          </ac:picMkLst>
        </pc:picChg>
        <pc:picChg chg="add mod">
          <ac:chgData name="Vagnur Thomsen" userId="7a82369accb4a42e" providerId="LiveId" clId="{F14214C6-BA04-4001-8416-FEB7E10DF612}" dt="2019-06-27T12:54:38.294" v="1034" actId="1076"/>
          <ac:picMkLst>
            <pc:docMk/>
            <pc:sldMk cId="3180481010" sldId="263"/>
            <ac:picMk id="9" creationId="{6005AC6D-BB14-44F9-AAB0-E896BEAD7653}"/>
          </ac:picMkLst>
        </pc:picChg>
        <pc:picChg chg="add mod">
          <ac:chgData name="Vagnur Thomsen" userId="7a82369accb4a42e" providerId="LiveId" clId="{F14214C6-BA04-4001-8416-FEB7E10DF612}" dt="2019-06-27T12:54:38.294" v="1034" actId="1076"/>
          <ac:picMkLst>
            <pc:docMk/>
            <pc:sldMk cId="3180481010" sldId="263"/>
            <ac:picMk id="10" creationId="{1AFB4478-7DB0-4991-A0B4-4204C7B50BCC}"/>
          </ac:picMkLst>
        </pc:picChg>
        <pc:picChg chg="add mod">
          <ac:chgData name="Vagnur Thomsen" userId="7a82369accb4a42e" providerId="LiveId" clId="{F14214C6-BA04-4001-8416-FEB7E10DF612}" dt="2019-06-27T12:54:38.294" v="1034" actId="1076"/>
          <ac:picMkLst>
            <pc:docMk/>
            <pc:sldMk cId="3180481010" sldId="263"/>
            <ac:picMk id="11" creationId="{6ED109DC-2D8B-4479-80A8-BB440C5336E2}"/>
          </ac:picMkLst>
        </pc:picChg>
        <pc:picChg chg="add mod">
          <ac:chgData name="Vagnur Thomsen" userId="7a82369accb4a42e" providerId="LiveId" clId="{F14214C6-BA04-4001-8416-FEB7E10DF612}" dt="2019-06-27T12:54:38.294" v="1034" actId="1076"/>
          <ac:picMkLst>
            <pc:docMk/>
            <pc:sldMk cId="3180481010" sldId="263"/>
            <ac:picMk id="12" creationId="{FEBD3E10-9278-4BB7-8F57-B0C6A4ACEEBE}"/>
          </ac:picMkLst>
        </pc:picChg>
        <pc:picChg chg="add mod">
          <ac:chgData name="Vagnur Thomsen" userId="7a82369accb4a42e" providerId="LiveId" clId="{F14214C6-BA04-4001-8416-FEB7E10DF612}" dt="2019-06-27T12:54:38.294" v="1034" actId="1076"/>
          <ac:picMkLst>
            <pc:docMk/>
            <pc:sldMk cId="3180481010" sldId="263"/>
            <ac:picMk id="13" creationId="{D489B923-05CC-435C-B92B-6CC87E0BDE59}"/>
          </ac:picMkLst>
        </pc:picChg>
        <pc:picChg chg="add mod">
          <ac:chgData name="Vagnur Thomsen" userId="7a82369accb4a42e" providerId="LiveId" clId="{F14214C6-BA04-4001-8416-FEB7E10DF612}" dt="2019-06-27T12:54:38.294" v="1034" actId="1076"/>
          <ac:picMkLst>
            <pc:docMk/>
            <pc:sldMk cId="3180481010" sldId="263"/>
            <ac:picMk id="14" creationId="{E826318D-96A7-49EB-9549-492D524CEFB1}"/>
          </ac:picMkLst>
        </pc:picChg>
        <pc:picChg chg="add mod">
          <ac:chgData name="Vagnur Thomsen" userId="7a82369accb4a42e" providerId="LiveId" clId="{F14214C6-BA04-4001-8416-FEB7E10DF612}" dt="2019-06-27T12:54:38.294" v="1034" actId="1076"/>
          <ac:picMkLst>
            <pc:docMk/>
            <pc:sldMk cId="3180481010" sldId="263"/>
            <ac:picMk id="15" creationId="{0D5278A9-7DB2-4E78-AB9D-4B22D7698E60}"/>
          </ac:picMkLst>
        </pc:picChg>
        <pc:picChg chg="add mod">
          <ac:chgData name="Vagnur Thomsen" userId="7a82369accb4a42e" providerId="LiveId" clId="{F14214C6-BA04-4001-8416-FEB7E10DF612}" dt="2019-06-27T12:54:38.294" v="1034" actId="1076"/>
          <ac:picMkLst>
            <pc:docMk/>
            <pc:sldMk cId="3180481010" sldId="263"/>
            <ac:picMk id="16" creationId="{C9C22287-04BE-405B-A040-643491143232}"/>
          </ac:picMkLst>
        </pc:picChg>
        <pc:picChg chg="add mod">
          <ac:chgData name="Vagnur Thomsen" userId="7a82369accb4a42e" providerId="LiveId" clId="{F14214C6-BA04-4001-8416-FEB7E10DF612}" dt="2019-06-27T12:54:38.294" v="1034" actId="1076"/>
          <ac:picMkLst>
            <pc:docMk/>
            <pc:sldMk cId="3180481010" sldId="263"/>
            <ac:picMk id="17" creationId="{2AE24013-61AF-4C28-8174-A2F10347D6D7}"/>
          </ac:picMkLst>
        </pc:picChg>
        <pc:picChg chg="add mod">
          <ac:chgData name="Vagnur Thomsen" userId="7a82369accb4a42e" providerId="LiveId" clId="{F14214C6-BA04-4001-8416-FEB7E10DF612}" dt="2019-06-27T12:54:38.294" v="1034" actId="1076"/>
          <ac:picMkLst>
            <pc:docMk/>
            <pc:sldMk cId="3180481010" sldId="263"/>
            <ac:picMk id="18" creationId="{848B8534-CCB9-47B2-988C-016279D9999B}"/>
          </ac:picMkLst>
        </pc:picChg>
        <pc:picChg chg="add del mod">
          <ac:chgData name="Vagnur Thomsen" userId="7a82369accb4a42e" providerId="LiveId" clId="{F14214C6-BA04-4001-8416-FEB7E10DF612}" dt="2019-06-27T12:54:42.496" v="1036" actId="478"/>
          <ac:picMkLst>
            <pc:docMk/>
            <pc:sldMk cId="3180481010" sldId="263"/>
            <ac:picMk id="19" creationId="{F3382181-3FD0-4616-BAE3-E045F3C15CED}"/>
          </ac:picMkLst>
        </pc:picChg>
        <pc:picChg chg="add mod">
          <ac:chgData name="Vagnur Thomsen" userId="7a82369accb4a42e" providerId="LiveId" clId="{F14214C6-BA04-4001-8416-FEB7E10DF612}" dt="2019-06-27T13:01:27.559" v="1183" actId="1076"/>
          <ac:picMkLst>
            <pc:docMk/>
            <pc:sldMk cId="3180481010" sldId="263"/>
            <ac:picMk id="20" creationId="{EAD1F644-F0C2-43ED-83E6-F14A52902FAE}"/>
          </ac:picMkLst>
        </pc:picChg>
        <pc:picChg chg="add mod">
          <ac:chgData name="Vagnur Thomsen" userId="7a82369accb4a42e" providerId="LiveId" clId="{F14214C6-BA04-4001-8416-FEB7E10DF612}" dt="2019-06-27T12:59:46.768" v="1120" actId="14100"/>
          <ac:picMkLst>
            <pc:docMk/>
            <pc:sldMk cId="3180481010" sldId="263"/>
            <ac:picMk id="25" creationId="{56F8EF81-79B9-4BDA-836A-282BF5CC0DD6}"/>
          </ac:picMkLst>
        </pc:picChg>
      </pc:sldChg>
      <pc:sldChg chg="addSp delSp modSp add">
        <pc:chgData name="Vagnur Thomsen" userId="7a82369accb4a42e" providerId="LiveId" clId="{F14214C6-BA04-4001-8416-FEB7E10DF612}" dt="2019-06-27T13:51:45.772" v="2459" actId="20577"/>
        <pc:sldMkLst>
          <pc:docMk/>
          <pc:sldMk cId="3361133908" sldId="264"/>
        </pc:sldMkLst>
        <pc:spChg chg="mod">
          <ac:chgData name="Vagnur Thomsen" userId="7a82369accb4a42e" providerId="LiveId" clId="{F14214C6-BA04-4001-8416-FEB7E10DF612}" dt="2019-06-27T13:08:38.592" v="1390"/>
          <ac:spMkLst>
            <pc:docMk/>
            <pc:sldMk cId="3361133908" sldId="264"/>
            <ac:spMk id="2" creationId="{48C012F3-6447-43F3-B4E6-6665521568C4}"/>
          </ac:spMkLst>
        </pc:spChg>
        <pc:spChg chg="mod">
          <ac:chgData name="Vagnur Thomsen" userId="7a82369accb4a42e" providerId="LiveId" clId="{F14214C6-BA04-4001-8416-FEB7E10DF612}" dt="2019-06-27T13:51:45.772" v="2459" actId="20577"/>
          <ac:spMkLst>
            <pc:docMk/>
            <pc:sldMk cId="3361133908" sldId="264"/>
            <ac:spMk id="3" creationId="{1C7056E5-48EB-4E96-ADF8-D4AC6E859239}"/>
          </ac:spMkLst>
        </pc:spChg>
        <pc:spChg chg="add mod">
          <ac:chgData name="Vagnur Thomsen" userId="7a82369accb4a42e" providerId="LiveId" clId="{F14214C6-BA04-4001-8416-FEB7E10DF612}" dt="2019-06-27T13:08:14.366" v="1388" actId="1076"/>
          <ac:spMkLst>
            <pc:docMk/>
            <pc:sldMk cId="3361133908" sldId="264"/>
            <ac:spMk id="21" creationId="{A35C5B33-AE17-4371-B553-2EF41C23A85E}"/>
          </ac:spMkLst>
        </pc:spChg>
        <pc:spChg chg="add mod">
          <ac:chgData name="Vagnur Thomsen" userId="7a82369accb4a42e" providerId="LiveId" clId="{F14214C6-BA04-4001-8416-FEB7E10DF612}" dt="2019-06-27T13:08:14.366" v="1388" actId="1076"/>
          <ac:spMkLst>
            <pc:docMk/>
            <pc:sldMk cId="3361133908" sldId="264"/>
            <ac:spMk id="22" creationId="{C03C204E-4A73-40C1-9B6B-46A29487A315}"/>
          </ac:spMkLst>
        </pc:spChg>
        <pc:picChg chg="add mod">
          <ac:chgData name="Vagnur Thomsen" userId="7a82369accb4a42e" providerId="LiveId" clId="{F14214C6-BA04-4001-8416-FEB7E10DF612}" dt="2019-06-27T13:08:14.366" v="1388" actId="1076"/>
          <ac:picMkLst>
            <pc:docMk/>
            <pc:sldMk cId="3361133908" sldId="264"/>
            <ac:picMk id="4" creationId="{3868B3C5-F178-4470-A424-3518F2549CFC}"/>
          </ac:picMkLst>
        </pc:picChg>
        <pc:picChg chg="add mod">
          <ac:chgData name="Vagnur Thomsen" userId="7a82369accb4a42e" providerId="LiveId" clId="{F14214C6-BA04-4001-8416-FEB7E10DF612}" dt="2019-06-27T13:08:14.366" v="1388" actId="1076"/>
          <ac:picMkLst>
            <pc:docMk/>
            <pc:sldMk cId="3361133908" sldId="264"/>
            <ac:picMk id="5" creationId="{B124A7FA-1805-43D4-9793-29812F3EF46C}"/>
          </ac:picMkLst>
        </pc:picChg>
        <pc:picChg chg="add mod">
          <ac:chgData name="Vagnur Thomsen" userId="7a82369accb4a42e" providerId="LiveId" clId="{F14214C6-BA04-4001-8416-FEB7E10DF612}" dt="2019-06-27T13:08:14.366" v="1388" actId="1076"/>
          <ac:picMkLst>
            <pc:docMk/>
            <pc:sldMk cId="3361133908" sldId="264"/>
            <ac:picMk id="6" creationId="{0B277A7C-59CF-4EF9-98E0-916989C4EE68}"/>
          </ac:picMkLst>
        </pc:picChg>
        <pc:picChg chg="add mod">
          <ac:chgData name="Vagnur Thomsen" userId="7a82369accb4a42e" providerId="LiveId" clId="{F14214C6-BA04-4001-8416-FEB7E10DF612}" dt="2019-06-27T13:08:14.366" v="1388" actId="1076"/>
          <ac:picMkLst>
            <pc:docMk/>
            <pc:sldMk cId="3361133908" sldId="264"/>
            <ac:picMk id="7" creationId="{1EEED8AD-916B-434C-B809-BC1E0489EAB3}"/>
          </ac:picMkLst>
        </pc:picChg>
        <pc:picChg chg="add mod">
          <ac:chgData name="Vagnur Thomsen" userId="7a82369accb4a42e" providerId="LiveId" clId="{F14214C6-BA04-4001-8416-FEB7E10DF612}" dt="2019-06-27T13:08:14.366" v="1388" actId="1076"/>
          <ac:picMkLst>
            <pc:docMk/>
            <pc:sldMk cId="3361133908" sldId="264"/>
            <ac:picMk id="8" creationId="{B5792EDF-F642-4806-939B-720F782DF977}"/>
          </ac:picMkLst>
        </pc:picChg>
        <pc:picChg chg="add mod">
          <ac:chgData name="Vagnur Thomsen" userId="7a82369accb4a42e" providerId="LiveId" clId="{F14214C6-BA04-4001-8416-FEB7E10DF612}" dt="2019-06-27T13:08:14.366" v="1388" actId="1076"/>
          <ac:picMkLst>
            <pc:docMk/>
            <pc:sldMk cId="3361133908" sldId="264"/>
            <ac:picMk id="9" creationId="{3D9CB5EF-BC4A-46E8-B980-8BF485776943}"/>
          </ac:picMkLst>
        </pc:picChg>
        <pc:picChg chg="add mod">
          <ac:chgData name="Vagnur Thomsen" userId="7a82369accb4a42e" providerId="LiveId" clId="{F14214C6-BA04-4001-8416-FEB7E10DF612}" dt="2019-06-27T13:08:14.366" v="1388" actId="1076"/>
          <ac:picMkLst>
            <pc:docMk/>
            <pc:sldMk cId="3361133908" sldId="264"/>
            <ac:picMk id="10" creationId="{E0AA2377-F05E-4DB1-B828-CE462087FD10}"/>
          </ac:picMkLst>
        </pc:picChg>
        <pc:picChg chg="add mod">
          <ac:chgData name="Vagnur Thomsen" userId="7a82369accb4a42e" providerId="LiveId" clId="{F14214C6-BA04-4001-8416-FEB7E10DF612}" dt="2019-06-27T13:08:14.366" v="1388" actId="1076"/>
          <ac:picMkLst>
            <pc:docMk/>
            <pc:sldMk cId="3361133908" sldId="264"/>
            <ac:picMk id="11" creationId="{38201712-4BBC-4F02-A136-DAA95C2BC7D0}"/>
          </ac:picMkLst>
        </pc:picChg>
        <pc:picChg chg="add mod">
          <ac:chgData name="Vagnur Thomsen" userId="7a82369accb4a42e" providerId="LiveId" clId="{F14214C6-BA04-4001-8416-FEB7E10DF612}" dt="2019-06-27T13:08:14.366" v="1388" actId="1076"/>
          <ac:picMkLst>
            <pc:docMk/>
            <pc:sldMk cId="3361133908" sldId="264"/>
            <ac:picMk id="12" creationId="{AF08A865-1FF6-42A7-8B21-19A324111696}"/>
          </ac:picMkLst>
        </pc:picChg>
        <pc:picChg chg="add mod">
          <ac:chgData name="Vagnur Thomsen" userId="7a82369accb4a42e" providerId="LiveId" clId="{F14214C6-BA04-4001-8416-FEB7E10DF612}" dt="2019-06-27T13:08:14.366" v="1388" actId="1076"/>
          <ac:picMkLst>
            <pc:docMk/>
            <pc:sldMk cId="3361133908" sldId="264"/>
            <ac:picMk id="13" creationId="{E9F5A7C4-E277-4DB5-A8A7-96D2D6AE60B3}"/>
          </ac:picMkLst>
        </pc:picChg>
        <pc:picChg chg="add mod">
          <ac:chgData name="Vagnur Thomsen" userId="7a82369accb4a42e" providerId="LiveId" clId="{F14214C6-BA04-4001-8416-FEB7E10DF612}" dt="2019-06-27T13:08:14.366" v="1388" actId="1076"/>
          <ac:picMkLst>
            <pc:docMk/>
            <pc:sldMk cId="3361133908" sldId="264"/>
            <ac:picMk id="14" creationId="{3F7CCB66-F2A7-47B5-A69B-7643C999DD83}"/>
          </ac:picMkLst>
        </pc:picChg>
        <pc:picChg chg="add mod">
          <ac:chgData name="Vagnur Thomsen" userId="7a82369accb4a42e" providerId="LiveId" clId="{F14214C6-BA04-4001-8416-FEB7E10DF612}" dt="2019-06-27T13:08:14.366" v="1388" actId="1076"/>
          <ac:picMkLst>
            <pc:docMk/>
            <pc:sldMk cId="3361133908" sldId="264"/>
            <ac:picMk id="15" creationId="{8C06FEE4-C240-4C8A-B7D7-C1552D6296F5}"/>
          </ac:picMkLst>
        </pc:picChg>
        <pc:picChg chg="add mod">
          <ac:chgData name="Vagnur Thomsen" userId="7a82369accb4a42e" providerId="LiveId" clId="{F14214C6-BA04-4001-8416-FEB7E10DF612}" dt="2019-06-27T13:08:14.366" v="1388" actId="1076"/>
          <ac:picMkLst>
            <pc:docMk/>
            <pc:sldMk cId="3361133908" sldId="264"/>
            <ac:picMk id="16" creationId="{9D842ED4-BDE5-4BB5-88C7-72BC14E06E9B}"/>
          </ac:picMkLst>
        </pc:picChg>
        <pc:picChg chg="add mod">
          <ac:chgData name="Vagnur Thomsen" userId="7a82369accb4a42e" providerId="LiveId" clId="{F14214C6-BA04-4001-8416-FEB7E10DF612}" dt="2019-06-27T13:08:14.366" v="1388" actId="1076"/>
          <ac:picMkLst>
            <pc:docMk/>
            <pc:sldMk cId="3361133908" sldId="264"/>
            <ac:picMk id="17" creationId="{C601180E-BC5F-4AC4-A583-B91DC91EB9C6}"/>
          </ac:picMkLst>
        </pc:picChg>
        <pc:picChg chg="add mod">
          <ac:chgData name="Vagnur Thomsen" userId="7a82369accb4a42e" providerId="LiveId" clId="{F14214C6-BA04-4001-8416-FEB7E10DF612}" dt="2019-06-27T13:08:14.366" v="1388" actId="1076"/>
          <ac:picMkLst>
            <pc:docMk/>
            <pc:sldMk cId="3361133908" sldId="264"/>
            <ac:picMk id="18" creationId="{CED23725-C19A-4430-9277-CF09ED19EC48}"/>
          </ac:picMkLst>
        </pc:picChg>
        <pc:picChg chg="add del mod">
          <ac:chgData name="Vagnur Thomsen" userId="7a82369accb4a42e" providerId="LiveId" clId="{F14214C6-BA04-4001-8416-FEB7E10DF612}" dt="2019-06-27T13:08:18.775" v="1389" actId="478"/>
          <ac:picMkLst>
            <pc:docMk/>
            <pc:sldMk cId="3361133908" sldId="264"/>
            <ac:picMk id="19" creationId="{E64D590F-C134-43B7-8B25-2196E877BD37}"/>
          </ac:picMkLst>
        </pc:picChg>
        <pc:picChg chg="add mod">
          <ac:chgData name="Vagnur Thomsen" userId="7a82369accb4a42e" providerId="LiveId" clId="{F14214C6-BA04-4001-8416-FEB7E10DF612}" dt="2019-06-27T13:08:14.366" v="1388" actId="1076"/>
          <ac:picMkLst>
            <pc:docMk/>
            <pc:sldMk cId="3361133908" sldId="264"/>
            <ac:picMk id="20" creationId="{E452939E-E08C-42B1-B639-6B7D8EA188E3}"/>
          </ac:picMkLst>
        </pc:picChg>
        <pc:picChg chg="add mod">
          <ac:chgData name="Vagnur Thomsen" userId="7a82369accb4a42e" providerId="LiveId" clId="{F14214C6-BA04-4001-8416-FEB7E10DF612}" dt="2019-06-27T13:09:21.303" v="1415" actId="1076"/>
          <ac:picMkLst>
            <pc:docMk/>
            <pc:sldMk cId="3361133908" sldId="264"/>
            <ac:picMk id="23" creationId="{460602ED-0B6A-4C77-8A43-4277FD71BD5D}"/>
          </ac:picMkLst>
        </pc:picChg>
      </pc:sldChg>
      <pc:sldChg chg="addSp delSp modSp add">
        <pc:chgData name="Vagnur Thomsen" userId="7a82369accb4a42e" providerId="LiveId" clId="{F14214C6-BA04-4001-8416-FEB7E10DF612}" dt="2019-06-28T04:39:44.519" v="2583"/>
        <pc:sldMkLst>
          <pc:docMk/>
          <pc:sldMk cId="395765235" sldId="265"/>
        </pc:sldMkLst>
        <pc:spChg chg="mod">
          <ac:chgData name="Vagnur Thomsen" userId="7a82369accb4a42e" providerId="LiveId" clId="{F14214C6-BA04-4001-8416-FEB7E10DF612}" dt="2019-06-27T13:12:04.299" v="1417"/>
          <ac:spMkLst>
            <pc:docMk/>
            <pc:sldMk cId="395765235" sldId="265"/>
            <ac:spMk id="2" creationId="{3CD43BDC-BB37-48F5-AD6A-8E29D021420A}"/>
          </ac:spMkLst>
        </pc:spChg>
        <pc:spChg chg="mod">
          <ac:chgData name="Vagnur Thomsen" userId="7a82369accb4a42e" providerId="LiveId" clId="{F14214C6-BA04-4001-8416-FEB7E10DF612}" dt="2019-06-28T04:39:44.519" v="2583"/>
          <ac:spMkLst>
            <pc:docMk/>
            <pc:sldMk cId="395765235" sldId="265"/>
            <ac:spMk id="3" creationId="{DCE5BEAA-B707-4E86-911F-6CF2C68E2E57}"/>
          </ac:spMkLst>
        </pc:spChg>
        <pc:spChg chg="add del mod">
          <ac:chgData name="Vagnur Thomsen" userId="7a82369accb4a42e" providerId="LiveId" clId="{F14214C6-BA04-4001-8416-FEB7E10DF612}" dt="2019-06-27T13:12:41.066" v="1421" actId="478"/>
          <ac:spMkLst>
            <pc:docMk/>
            <pc:sldMk cId="395765235" sldId="265"/>
            <ac:spMk id="18" creationId="{C559FA5A-6F71-4F26-8610-B96A61F8C77B}"/>
          </ac:spMkLst>
        </pc:spChg>
        <pc:spChg chg="add del mod">
          <ac:chgData name="Vagnur Thomsen" userId="7a82369accb4a42e" providerId="LiveId" clId="{F14214C6-BA04-4001-8416-FEB7E10DF612}" dt="2019-06-27T13:12:42.940" v="1422" actId="478"/>
          <ac:spMkLst>
            <pc:docMk/>
            <pc:sldMk cId="395765235" sldId="265"/>
            <ac:spMk id="19" creationId="{BD71C7C8-A58D-4948-A178-DCE8FD097E9F}"/>
          </ac:spMkLst>
        </pc:spChg>
        <pc:graphicFrameChg chg="add del mod">
          <ac:chgData name="Vagnur Thomsen" userId="7a82369accb4a42e" providerId="LiveId" clId="{F14214C6-BA04-4001-8416-FEB7E10DF612}" dt="2019-06-27T13:17:30.596" v="1427"/>
          <ac:graphicFrameMkLst>
            <pc:docMk/>
            <pc:sldMk cId="395765235" sldId="265"/>
            <ac:graphicFrameMk id="22" creationId="{A4625A08-96A3-4679-965D-2CA85E381E87}"/>
          </ac:graphicFrameMkLst>
        </pc:graphicFrameChg>
        <pc:graphicFrameChg chg="add del mod">
          <ac:chgData name="Vagnur Thomsen" userId="7a82369accb4a42e" providerId="LiveId" clId="{F14214C6-BA04-4001-8416-FEB7E10DF612}" dt="2019-06-27T13:17:38.488" v="1429"/>
          <ac:graphicFrameMkLst>
            <pc:docMk/>
            <pc:sldMk cId="395765235" sldId="265"/>
            <ac:graphicFrameMk id="23" creationId="{1B8C5ADF-90EA-4816-BFAD-42447939FD5A}"/>
          </ac:graphicFrameMkLst>
        </pc:graphicFrameChg>
        <pc:picChg chg="add mod">
          <ac:chgData name="Vagnur Thomsen" userId="7a82369accb4a42e" providerId="LiveId" clId="{F14214C6-BA04-4001-8416-FEB7E10DF612}" dt="2019-06-27T13:12:37.879" v="1420" actId="1076"/>
          <ac:picMkLst>
            <pc:docMk/>
            <pc:sldMk cId="395765235" sldId="265"/>
            <ac:picMk id="4" creationId="{859F719F-56BA-46E6-8953-9FBACE447AEC}"/>
          </ac:picMkLst>
        </pc:picChg>
        <pc:picChg chg="add mod">
          <ac:chgData name="Vagnur Thomsen" userId="7a82369accb4a42e" providerId="LiveId" clId="{F14214C6-BA04-4001-8416-FEB7E10DF612}" dt="2019-06-27T13:12:37.879" v="1420" actId="1076"/>
          <ac:picMkLst>
            <pc:docMk/>
            <pc:sldMk cId="395765235" sldId="265"/>
            <ac:picMk id="5" creationId="{456A04B0-A0EF-46B9-ACFE-34C6A71B128F}"/>
          </ac:picMkLst>
        </pc:picChg>
        <pc:picChg chg="add mod">
          <ac:chgData name="Vagnur Thomsen" userId="7a82369accb4a42e" providerId="LiveId" clId="{F14214C6-BA04-4001-8416-FEB7E10DF612}" dt="2019-06-27T13:12:37.879" v="1420" actId="1076"/>
          <ac:picMkLst>
            <pc:docMk/>
            <pc:sldMk cId="395765235" sldId="265"/>
            <ac:picMk id="6" creationId="{9D22D09C-6FCA-4E73-9AF3-A2F51D605B32}"/>
          </ac:picMkLst>
        </pc:picChg>
        <pc:picChg chg="add mod">
          <ac:chgData name="Vagnur Thomsen" userId="7a82369accb4a42e" providerId="LiveId" clId="{F14214C6-BA04-4001-8416-FEB7E10DF612}" dt="2019-06-27T13:12:37.879" v="1420" actId="1076"/>
          <ac:picMkLst>
            <pc:docMk/>
            <pc:sldMk cId="395765235" sldId="265"/>
            <ac:picMk id="7" creationId="{06C885C2-2BA0-4E45-8222-BEA72BCF80D0}"/>
          </ac:picMkLst>
        </pc:picChg>
        <pc:picChg chg="add mod">
          <ac:chgData name="Vagnur Thomsen" userId="7a82369accb4a42e" providerId="LiveId" clId="{F14214C6-BA04-4001-8416-FEB7E10DF612}" dt="2019-06-27T13:12:37.879" v="1420" actId="1076"/>
          <ac:picMkLst>
            <pc:docMk/>
            <pc:sldMk cId="395765235" sldId="265"/>
            <ac:picMk id="8" creationId="{E1F4A51B-C3FA-4D2D-9625-0FBF7BF6A239}"/>
          </ac:picMkLst>
        </pc:picChg>
        <pc:picChg chg="add mod">
          <ac:chgData name="Vagnur Thomsen" userId="7a82369accb4a42e" providerId="LiveId" clId="{F14214C6-BA04-4001-8416-FEB7E10DF612}" dt="2019-06-27T13:12:37.879" v="1420" actId="1076"/>
          <ac:picMkLst>
            <pc:docMk/>
            <pc:sldMk cId="395765235" sldId="265"/>
            <ac:picMk id="9" creationId="{DBEBB68A-9BF2-45F4-8042-B1FC4892D9A2}"/>
          </ac:picMkLst>
        </pc:picChg>
        <pc:picChg chg="add mod">
          <ac:chgData name="Vagnur Thomsen" userId="7a82369accb4a42e" providerId="LiveId" clId="{F14214C6-BA04-4001-8416-FEB7E10DF612}" dt="2019-06-27T13:12:37.879" v="1420" actId="1076"/>
          <ac:picMkLst>
            <pc:docMk/>
            <pc:sldMk cId="395765235" sldId="265"/>
            <ac:picMk id="10" creationId="{C1776456-EF5F-4FE4-A906-F2A6388FE115}"/>
          </ac:picMkLst>
        </pc:picChg>
        <pc:picChg chg="add mod">
          <ac:chgData name="Vagnur Thomsen" userId="7a82369accb4a42e" providerId="LiveId" clId="{F14214C6-BA04-4001-8416-FEB7E10DF612}" dt="2019-06-27T13:12:37.879" v="1420" actId="1076"/>
          <ac:picMkLst>
            <pc:docMk/>
            <pc:sldMk cId="395765235" sldId="265"/>
            <ac:picMk id="11" creationId="{612D90B9-8F2F-4009-85F7-D80E589D60D7}"/>
          </ac:picMkLst>
        </pc:picChg>
        <pc:picChg chg="add mod">
          <ac:chgData name="Vagnur Thomsen" userId="7a82369accb4a42e" providerId="LiveId" clId="{F14214C6-BA04-4001-8416-FEB7E10DF612}" dt="2019-06-27T13:12:37.879" v="1420" actId="1076"/>
          <ac:picMkLst>
            <pc:docMk/>
            <pc:sldMk cId="395765235" sldId="265"/>
            <ac:picMk id="12" creationId="{54A8BCFC-C558-4619-AC7E-229E42EE7091}"/>
          </ac:picMkLst>
        </pc:picChg>
        <pc:picChg chg="add mod">
          <ac:chgData name="Vagnur Thomsen" userId="7a82369accb4a42e" providerId="LiveId" clId="{F14214C6-BA04-4001-8416-FEB7E10DF612}" dt="2019-06-27T13:12:37.879" v="1420" actId="1076"/>
          <ac:picMkLst>
            <pc:docMk/>
            <pc:sldMk cId="395765235" sldId="265"/>
            <ac:picMk id="13" creationId="{962B7BAB-20FC-4B74-B80F-725834484FFE}"/>
          </ac:picMkLst>
        </pc:picChg>
        <pc:picChg chg="add mod">
          <ac:chgData name="Vagnur Thomsen" userId="7a82369accb4a42e" providerId="LiveId" clId="{F14214C6-BA04-4001-8416-FEB7E10DF612}" dt="2019-06-27T13:12:37.879" v="1420" actId="1076"/>
          <ac:picMkLst>
            <pc:docMk/>
            <pc:sldMk cId="395765235" sldId="265"/>
            <ac:picMk id="14" creationId="{E9FF2A61-5FE3-4619-A45F-8A63D9213C72}"/>
          </ac:picMkLst>
        </pc:picChg>
        <pc:picChg chg="add mod">
          <ac:chgData name="Vagnur Thomsen" userId="7a82369accb4a42e" providerId="LiveId" clId="{F14214C6-BA04-4001-8416-FEB7E10DF612}" dt="2019-06-27T13:12:37.879" v="1420" actId="1076"/>
          <ac:picMkLst>
            <pc:docMk/>
            <pc:sldMk cId="395765235" sldId="265"/>
            <ac:picMk id="15" creationId="{1EB50AF0-C1E7-41BF-9BF0-4BC4E7FA526E}"/>
          </ac:picMkLst>
        </pc:picChg>
        <pc:picChg chg="add mod">
          <ac:chgData name="Vagnur Thomsen" userId="7a82369accb4a42e" providerId="LiveId" clId="{F14214C6-BA04-4001-8416-FEB7E10DF612}" dt="2019-06-27T13:12:37.879" v="1420" actId="1076"/>
          <ac:picMkLst>
            <pc:docMk/>
            <pc:sldMk cId="395765235" sldId="265"/>
            <ac:picMk id="16" creationId="{26607B57-394C-4A6A-9896-3985B4F59FCA}"/>
          </ac:picMkLst>
        </pc:picChg>
        <pc:picChg chg="add mod">
          <ac:chgData name="Vagnur Thomsen" userId="7a82369accb4a42e" providerId="LiveId" clId="{F14214C6-BA04-4001-8416-FEB7E10DF612}" dt="2019-06-27T13:12:37.879" v="1420" actId="1076"/>
          <ac:picMkLst>
            <pc:docMk/>
            <pc:sldMk cId="395765235" sldId="265"/>
            <ac:picMk id="17" creationId="{16D4D9AF-3D2B-40D0-B8CB-392289409EF6}"/>
          </ac:picMkLst>
        </pc:picChg>
        <pc:picChg chg="add mod">
          <ac:chgData name="Vagnur Thomsen" userId="7a82369accb4a42e" providerId="LiveId" clId="{F14214C6-BA04-4001-8416-FEB7E10DF612}" dt="2019-06-27T13:12:47.830" v="1423" actId="1076"/>
          <ac:picMkLst>
            <pc:docMk/>
            <pc:sldMk cId="395765235" sldId="265"/>
            <ac:picMk id="20" creationId="{6B1B9C62-94EB-4B4E-BEF7-2AE419E1F297}"/>
          </ac:picMkLst>
        </pc:picChg>
        <pc:picChg chg="add mod">
          <ac:chgData name="Vagnur Thomsen" userId="7a82369accb4a42e" providerId="LiveId" clId="{F14214C6-BA04-4001-8416-FEB7E10DF612}" dt="2019-06-27T13:25:35.481" v="1480" actId="1076"/>
          <ac:picMkLst>
            <pc:docMk/>
            <pc:sldMk cId="395765235" sldId="265"/>
            <ac:picMk id="21" creationId="{9A985553-D020-4B81-874D-3E8D25295B33}"/>
          </ac:picMkLst>
        </pc:picChg>
        <pc:picChg chg="add mod">
          <ac:chgData name="Vagnur Thomsen" userId="7a82369accb4a42e" providerId="LiveId" clId="{F14214C6-BA04-4001-8416-FEB7E10DF612}" dt="2019-06-27T13:25:30.837" v="1478" actId="14100"/>
          <ac:picMkLst>
            <pc:docMk/>
            <pc:sldMk cId="395765235" sldId="265"/>
            <ac:picMk id="24" creationId="{9974C39E-7311-4067-901D-30AC6037F858}"/>
          </ac:picMkLst>
        </pc:picChg>
        <pc:picChg chg="add mod">
          <ac:chgData name="Vagnur Thomsen" userId="7a82369accb4a42e" providerId="LiveId" clId="{F14214C6-BA04-4001-8416-FEB7E10DF612}" dt="2019-06-27T13:25:34.180" v="1479" actId="1076"/>
          <ac:picMkLst>
            <pc:docMk/>
            <pc:sldMk cId="395765235" sldId="265"/>
            <ac:picMk id="25" creationId="{6D578B37-9B95-4B5E-90EE-64B2E6742437}"/>
          </ac:picMkLst>
        </pc:picChg>
        <pc:picChg chg="add mod">
          <ac:chgData name="Vagnur Thomsen" userId="7a82369accb4a42e" providerId="LiveId" clId="{F14214C6-BA04-4001-8416-FEB7E10DF612}" dt="2019-06-27T13:25:11.904" v="1473" actId="1076"/>
          <ac:picMkLst>
            <pc:docMk/>
            <pc:sldMk cId="395765235" sldId="265"/>
            <ac:picMk id="27" creationId="{E48F74BA-A8A9-4419-A9BE-BB0113BDCE1E}"/>
          </ac:picMkLst>
        </pc:picChg>
        <pc:picChg chg="add mod">
          <ac:chgData name="Vagnur Thomsen" userId="7a82369accb4a42e" providerId="LiveId" clId="{F14214C6-BA04-4001-8416-FEB7E10DF612}" dt="2019-06-27T13:25:26.088" v="1477" actId="14100"/>
          <ac:picMkLst>
            <pc:docMk/>
            <pc:sldMk cId="395765235" sldId="265"/>
            <ac:picMk id="28" creationId="{C1B8E390-D839-4BFC-A85F-81D7ADADEAC1}"/>
          </ac:picMkLst>
        </pc:picChg>
      </pc:sldChg>
      <pc:sldChg chg="addSp delSp modSp add">
        <pc:chgData name="Vagnur Thomsen" userId="7a82369accb4a42e" providerId="LiveId" clId="{F14214C6-BA04-4001-8416-FEB7E10DF612}" dt="2019-07-04T12:21:50.498" v="2828"/>
        <pc:sldMkLst>
          <pc:docMk/>
          <pc:sldMk cId="1967667653" sldId="266"/>
        </pc:sldMkLst>
        <pc:spChg chg="mod">
          <ac:chgData name="Vagnur Thomsen" userId="7a82369accb4a42e" providerId="LiveId" clId="{F14214C6-BA04-4001-8416-FEB7E10DF612}" dt="2019-06-28T04:37:08.667" v="2538"/>
          <ac:spMkLst>
            <pc:docMk/>
            <pc:sldMk cId="1967667653" sldId="266"/>
            <ac:spMk id="2" creationId="{28B23511-D7AF-4D41-8B05-BE136102D726}"/>
          </ac:spMkLst>
        </pc:spChg>
        <pc:spChg chg="mod">
          <ac:chgData name="Vagnur Thomsen" userId="7a82369accb4a42e" providerId="LiveId" clId="{F14214C6-BA04-4001-8416-FEB7E10DF612}" dt="2019-07-04T12:21:50.498" v="2828"/>
          <ac:spMkLst>
            <pc:docMk/>
            <pc:sldMk cId="1967667653" sldId="266"/>
            <ac:spMk id="3" creationId="{366CC441-F8B4-4C69-9318-9AED89325BE8}"/>
          </ac:spMkLst>
        </pc:spChg>
        <pc:spChg chg="add del mod">
          <ac:chgData name="Vagnur Thomsen" userId="7a82369accb4a42e" providerId="LiveId" clId="{F14214C6-BA04-4001-8416-FEB7E10DF612}" dt="2019-06-27T13:29:40.620" v="1694" actId="478"/>
          <ac:spMkLst>
            <pc:docMk/>
            <pc:sldMk cId="1967667653" sldId="266"/>
            <ac:spMk id="21" creationId="{62E063FF-4025-4201-BCD4-ABEC1073FF16}"/>
          </ac:spMkLst>
        </pc:spChg>
        <pc:spChg chg="add del mod">
          <ac:chgData name="Vagnur Thomsen" userId="7a82369accb4a42e" providerId="LiveId" clId="{F14214C6-BA04-4001-8416-FEB7E10DF612}" dt="2019-06-27T13:29:34.554" v="1692" actId="478"/>
          <ac:spMkLst>
            <pc:docMk/>
            <pc:sldMk cId="1967667653" sldId="266"/>
            <ac:spMk id="24" creationId="{2DCC6C49-9EF8-4C7A-8BF8-F91B554129E9}"/>
          </ac:spMkLst>
        </pc:spChg>
        <pc:spChg chg="add mod">
          <ac:chgData name="Vagnur Thomsen" userId="7a82369accb4a42e" providerId="LiveId" clId="{F14214C6-BA04-4001-8416-FEB7E10DF612}" dt="2019-06-27T13:43:24.816" v="2252" actId="1076"/>
          <ac:spMkLst>
            <pc:docMk/>
            <pc:sldMk cId="1967667653" sldId="266"/>
            <ac:spMk id="25" creationId="{0A46D089-0C71-430A-A6E7-FE811A0E996F}"/>
          </ac:spMkLst>
        </pc:spChg>
        <pc:spChg chg="add del">
          <ac:chgData name="Vagnur Thomsen" userId="7a82369accb4a42e" providerId="LiveId" clId="{F14214C6-BA04-4001-8416-FEB7E10DF612}" dt="2019-06-27T13:43:45.828" v="2254" actId="478"/>
          <ac:spMkLst>
            <pc:docMk/>
            <pc:sldMk cId="1967667653" sldId="266"/>
            <ac:spMk id="26" creationId="{299374E5-483C-4A6E-8E16-F40FD02BC4A4}"/>
          </ac:spMkLst>
        </pc:spChg>
        <pc:spChg chg="add mod">
          <ac:chgData name="Vagnur Thomsen" userId="7a82369accb4a42e" providerId="LiveId" clId="{F14214C6-BA04-4001-8416-FEB7E10DF612}" dt="2019-06-27T13:44:31.502" v="2266" actId="11529"/>
          <ac:spMkLst>
            <pc:docMk/>
            <pc:sldMk cId="1967667653" sldId="266"/>
            <ac:spMk id="29" creationId="{033DBB53-12E9-440D-B2B0-8061EEF3FC7A}"/>
          </ac:spMkLst>
        </pc:spChg>
        <pc:picChg chg="add mod">
          <ac:chgData name="Vagnur Thomsen" userId="7a82369accb4a42e" providerId="LiveId" clId="{F14214C6-BA04-4001-8416-FEB7E10DF612}" dt="2019-06-27T13:27:16.077" v="1567" actId="1076"/>
          <ac:picMkLst>
            <pc:docMk/>
            <pc:sldMk cId="1967667653" sldId="266"/>
            <ac:picMk id="4" creationId="{0FEAF08C-1410-49E6-A58E-8A41579A49FB}"/>
          </ac:picMkLst>
        </pc:picChg>
        <pc:picChg chg="add mod">
          <ac:chgData name="Vagnur Thomsen" userId="7a82369accb4a42e" providerId="LiveId" clId="{F14214C6-BA04-4001-8416-FEB7E10DF612}" dt="2019-06-27T13:27:16.077" v="1567" actId="1076"/>
          <ac:picMkLst>
            <pc:docMk/>
            <pc:sldMk cId="1967667653" sldId="266"/>
            <ac:picMk id="5" creationId="{B450ED3E-3C9B-44F3-A901-30A506396B8D}"/>
          </ac:picMkLst>
        </pc:picChg>
        <pc:picChg chg="add mod">
          <ac:chgData name="Vagnur Thomsen" userId="7a82369accb4a42e" providerId="LiveId" clId="{F14214C6-BA04-4001-8416-FEB7E10DF612}" dt="2019-06-27T13:27:16.077" v="1567" actId="1076"/>
          <ac:picMkLst>
            <pc:docMk/>
            <pc:sldMk cId="1967667653" sldId="266"/>
            <ac:picMk id="6" creationId="{4607F6E3-CFFA-459E-8443-CF67C6DA17D7}"/>
          </ac:picMkLst>
        </pc:picChg>
        <pc:picChg chg="add mod">
          <ac:chgData name="Vagnur Thomsen" userId="7a82369accb4a42e" providerId="LiveId" clId="{F14214C6-BA04-4001-8416-FEB7E10DF612}" dt="2019-06-27T13:27:16.077" v="1567" actId="1076"/>
          <ac:picMkLst>
            <pc:docMk/>
            <pc:sldMk cId="1967667653" sldId="266"/>
            <ac:picMk id="7" creationId="{C967FAEE-1438-4E29-B8DC-3EBC334B96C9}"/>
          </ac:picMkLst>
        </pc:picChg>
        <pc:picChg chg="add mod">
          <ac:chgData name="Vagnur Thomsen" userId="7a82369accb4a42e" providerId="LiveId" clId="{F14214C6-BA04-4001-8416-FEB7E10DF612}" dt="2019-06-27T13:27:16.077" v="1567" actId="1076"/>
          <ac:picMkLst>
            <pc:docMk/>
            <pc:sldMk cId="1967667653" sldId="266"/>
            <ac:picMk id="8" creationId="{74073F62-CA00-4F9A-96FD-E6CCE0843C44}"/>
          </ac:picMkLst>
        </pc:picChg>
        <pc:picChg chg="add mod">
          <ac:chgData name="Vagnur Thomsen" userId="7a82369accb4a42e" providerId="LiveId" clId="{F14214C6-BA04-4001-8416-FEB7E10DF612}" dt="2019-06-27T13:27:16.077" v="1567" actId="1076"/>
          <ac:picMkLst>
            <pc:docMk/>
            <pc:sldMk cId="1967667653" sldId="266"/>
            <ac:picMk id="9" creationId="{2BC19617-DA52-4DEA-A2F2-F32E3FC2E159}"/>
          </ac:picMkLst>
        </pc:picChg>
        <pc:picChg chg="add mod">
          <ac:chgData name="Vagnur Thomsen" userId="7a82369accb4a42e" providerId="LiveId" clId="{F14214C6-BA04-4001-8416-FEB7E10DF612}" dt="2019-06-27T13:27:16.077" v="1567" actId="1076"/>
          <ac:picMkLst>
            <pc:docMk/>
            <pc:sldMk cId="1967667653" sldId="266"/>
            <ac:picMk id="10" creationId="{51B775B1-0F1E-4729-9DB1-61EA0CAE0C8F}"/>
          </ac:picMkLst>
        </pc:picChg>
        <pc:picChg chg="add mod">
          <ac:chgData name="Vagnur Thomsen" userId="7a82369accb4a42e" providerId="LiveId" clId="{F14214C6-BA04-4001-8416-FEB7E10DF612}" dt="2019-06-27T13:27:16.077" v="1567" actId="1076"/>
          <ac:picMkLst>
            <pc:docMk/>
            <pc:sldMk cId="1967667653" sldId="266"/>
            <ac:picMk id="11" creationId="{8988CD28-B925-41B3-921C-033756173E00}"/>
          </ac:picMkLst>
        </pc:picChg>
        <pc:picChg chg="add mod">
          <ac:chgData name="Vagnur Thomsen" userId="7a82369accb4a42e" providerId="LiveId" clId="{F14214C6-BA04-4001-8416-FEB7E10DF612}" dt="2019-06-27T13:27:16.077" v="1567" actId="1076"/>
          <ac:picMkLst>
            <pc:docMk/>
            <pc:sldMk cId="1967667653" sldId="266"/>
            <ac:picMk id="12" creationId="{E7BA1E2C-C730-4264-9336-BA91EADB7B7F}"/>
          </ac:picMkLst>
        </pc:picChg>
        <pc:picChg chg="add mod">
          <ac:chgData name="Vagnur Thomsen" userId="7a82369accb4a42e" providerId="LiveId" clId="{F14214C6-BA04-4001-8416-FEB7E10DF612}" dt="2019-06-27T13:27:16.077" v="1567" actId="1076"/>
          <ac:picMkLst>
            <pc:docMk/>
            <pc:sldMk cId="1967667653" sldId="266"/>
            <ac:picMk id="13" creationId="{5D63760F-8432-46C0-BD0F-3AEE8D231240}"/>
          </ac:picMkLst>
        </pc:picChg>
        <pc:picChg chg="add mod">
          <ac:chgData name="Vagnur Thomsen" userId="7a82369accb4a42e" providerId="LiveId" clId="{F14214C6-BA04-4001-8416-FEB7E10DF612}" dt="2019-06-27T13:27:16.077" v="1567" actId="1076"/>
          <ac:picMkLst>
            <pc:docMk/>
            <pc:sldMk cId="1967667653" sldId="266"/>
            <ac:picMk id="14" creationId="{A46B5436-94E7-4F47-8713-2C11E0188551}"/>
          </ac:picMkLst>
        </pc:picChg>
        <pc:picChg chg="add mod">
          <ac:chgData name="Vagnur Thomsen" userId="7a82369accb4a42e" providerId="LiveId" clId="{F14214C6-BA04-4001-8416-FEB7E10DF612}" dt="2019-06-27T13:27:16.077" v="1567" actId="1076"/>
          <ac:picMkLst>
            <pc:docMk/>
            <pc:sldMk cId="1967667653" sldId="266"/>
            <ac:picMk id="15" creationId="{D33D9E0E-F6F9-4ABD-8FD7-5A2013533E89}"/>
          </ac:picMkLst>
        </pc:picChg>
        <pc:picChg chg="add mod">
          <ac:chgData name="Vagnur Thomsen" userId="7a82369accb4a42e" providerId="LiveId" clId="{F14214C6-BA04-4001-8416-FEB7E10DF612}" dt="2019-06-27T13:27:16.077" v="1567" actId="1076"/>
          <ac:picMkLst>
            <pc:docMk/>
            <pc:sldMk cId="1967667653" sldId="266"/>
            <ac:picMk id="16" creationId="{84E33208-9E50-469A-BEF4-1C2F54710CFF}"/>
          </ac:picMkLst>
        </pc:picChg>
        <pc:picChg chg="add mod">
          <ac:chgData name="Vagnur Thomsen" userId="7a82369accb4a42e" providerId="LiveId" clId="{F14214C6-BA04-4001-8416-FEB7E10DF612}" dt="2019-06-27T13:27:16.077" v="1567" actId="1076"/>
          <ac:picMkLst>
            <pc:docMk/>
            <pc:sldMk cId="1967667653" sldId="266"/>
            <ac:picMk id="17" creationId="{88DCAFBA-5CAF-4BE6-BD25-FF3793842617}"/>
          </ac:picMkLst>
        </pc:picChg>
        <pc:picChg chg="add del mod">
          <ac:chgData name="Vagnur Thomsen" userId="7a82369accb4a42e" providerId="LiveId" clId="{F14214C6-BA04-4001-8416-FEB7E10DF612}" dt="2019-06-27T13:27:36.492" v="1582" actId="478"/>
          <ac:picMkLst>
            <pc:docMk/>
            <pc:sldMk cId="1967667653" sldId="266"/>
            <ac:picMk id="18" creationId="{D44B1B73-0D6F-45D7-9A15-422298193354}"/>
          </ac:picMkLst>
        </pc:picChg>
        <pc:picChg chg="add del mod">
          <ac:chgData name="Vagnur Thomsen" userId="7a82369accb4a42e" providerId="LiveId" clId="{F14214C6-BA04-4001-8416-FEB7E10DF612}" dt="2019-06-27T13:27:36.492" v="1582" actId="478"/>
          <ac:picMkLst>
            <pc:docMk/>
            <pc:sldMk cId="1967667653" sldId="266"/>
            <ac:picMk id="19" creationId="{21555704-8115-4622-8F96-A262D739F604}"/>
          </ac:picMkLst>
        </pc:picChg>
        <pc:picChg chg="add mod">
          <ac:chgData name="Vagnur Thomsen" userId="7a82369accb4a42e" providerId="LiveId" clId="{F14214C6-BA04-4001-8416-FEB7E10DF612}" dt="2019-06-27T13:43:24.816" v="2252" actId="1076"/>
          <ac:picMkLst>
            <pc:docMk/>
            <pc:sldMk cId="1967667653" sldId="266"/>
            <ac:picMk id="20" creationId="{0E3E0B80-7BA7-4371-B17F-168240B49A94}"/>
          </ac:picMkLst>
        </pc:picChg>
        <pc:picChg chg="add mod">
          <ac:chgData name="Vagnur Thomsen" userId="7a82369accb4a42e" providerId="LiveId" clId="{F14214C6-BA04-4001-8416-FEB7E10DF612}" dt="2019-06-27T13:43:24.816" v="2252" actId="1076"/>
          <ac:picMkLst>
            <pc:docMk/>
            <pc:sldMk cId="1967667653" sldId="266"/>
            <ac:picMk id="22" creationId="{B3A1C816-75AA-4D95-BF6D-3F62F45A6F55}"/>
          </ac:picMkLst>
        </pc:picChg>
        <pc:picChg chg="add del mod">
          <ac:chgData name="Vagnur Thomsen" userId="7a82369accb4a42e" providerId="LiveId" clId="{F14214C6-BA04-4001-8416-FEB7E10DF612}" dt="2019-06-27T13:29:32.992" v="1691" actId="478"/>
          <ac:picMkLst>
            <pc:docMk/>
            <pc:sldMk cId="1967667653" sldId="266"/>
            <ac:picMk id="23" creationId="{402150DE-C7E6-4F87-84DE-B89F9E903548}"/>
          </ac:picMkLst>
        </pc:picChg>
        <pc:picChg chg="add mod">
          <ac:chgData name="Vagnur Thomsen" userId="7a82369accb4a42e" providerId="LiveId" clId="{F14214C6-BA04-4001-8416-FEB7E10DF612}" dt="2019-06-27T13:44:25.160" v="2265" actId="1076"/>
          <ac:picMkLst>
            <pc:docMk/>
            <pc:sldMk cId="1967667653" sldId="266"/>
            <ac:picMk id="27" creationId="{1029F388-116A-4C1F-BF1F-D017500E3FA8}"/>
          </ac:picMkLst>
        </pc:picChg>
        <pc:picChg chg="add mod">
          <ac:chgData name="Vagnur Thomsen" userId="7a82369accb4a42e" providerId="LiveId" clId="{F14214C6-BA04-4001-8416-FEB7E10DF612}" dt="2019-06-27T13:44:15.475" v="2262" actId="1076"/>
          <ac:picMkLst>
            <pc:docMk/>
            <pc:sldMk cId="1967667653" sldId="266"/>
            <ac:picMk id="28" creationId="{F7B31627-B55C-4527-B34B-210728876E0C}"/>
          </ac:picMkLst>
        </pc:picChg>
      </pc:sldChg>
      <pc:sldChg chg="addSp delSp modSp add">
        <pc:chgData name="Vagnur Thomsen" userId="7a82369accb4a42e" providerId="LiveId" clId="{F14214C6-BA04-4001-8416-FEB7E10DF612}" dt="2019-06-27T13:52:19.875" v="2460" actId="20577"/>
        <pc:sldMkLst>
          <pc:docMk/>
          <pc:sldMk cId="3923553421" sldId="267"/>
        </pc:sldMkLst>
        <pc:spChg chg="mod">
          <ac:chgData name="Vagnur Thomsen" userId="7a82369accb4a42e" providerId="LiveId" clId="{F14214C6-BA04-4001-8416-FEB7E10DF612}" dt="2019-06-27T13:30:42.075" v="1782"/>
          <ac:spMkLst>
            <pc:docMk/>
            <pc:sldMk cId="3923553421" sldId="267"/>
            <ac:spMk id="2" creationId="{552943EC-B195-4DD3-A767-DB0B805CE1CB}"/>
          </ac:spMkLst>
        </pc:spChg>
        <pc:spChg chg="mod">
          <ac:chgData name="Vagnur Thomsen" userId="7a82369accb4a42e" providerId="LiveId" clId="{F14214C6-BA04-4001-8416-FEB7E10DF612}" dt="2019-06-27T13:52:19.875" v="2460" actId="20577"/>
          <ac:spMkLst>
            <pc:docMk/>
            <pc:sldMk cId="3923553421" sldId="267"/>
            <ac:spMk id="3" creationId="{75CD94D5-F206-415F-A97A-16C3E463CC73}"/>
          </ac:spMkLst>
        </pc:spChg>
        <pc:picChg chg="add mod">
          <ac:chgData name="Vagnur Thomsen" userId="7a82369accb4a42e" providerId="LiveId" clId="{F14214C6-BA04-4001-8416-FEB7E10DF612}" dt="2019-06-27T13:31:51.290" v="1793" actId="1076"/>
          <ac:picMkLst>
            <pc:docMk/>
            <pc:sldMk cId="3923553421" sldId="267"/>
            <ac:picMk id="4" creationId="{98E6C05A-5F86-4E7C-BBB8-2499B4EA6EE1}"/>
          </ac:picMkLst>
        </pc:picChg>
        <pc:picChg chg="add mod">
          <ac:chgData name="Vagnur Thomsen" userId="7a82369accb4a42e" providerId="LiveId" clId="{F14214C6-BA04-4001-8416-FEB7E10DF612}" dt="2019-06-27T13:31:51.290" v="1793" actId="1076"/>
          <ac:picMkLst>
            <pc:docMk/>
            <pc:sldMk cId="3923553421" sldId="267"/>
            <ac:picMk id="5" creationId="{6B3C5407-6544-4CD9-8F9A-BD7C2A79E714}"/>
          </ac:picMkLst>
        </pc:picChg>
        <pc:picChg chg="add mod">
          <ac:chgData name="Vagnur Thomsen" userId="7a82369accb4a42e" providerId="LiveId" clId="{F14214C6-BA04-4001-8416-FEB7E10DF612}" dt="2019-06-27T13:31:51.290" v="1793" actId="1076"/>
          <ac:picMkLst>
            <pc:docMk/>
            <pc:sldMk cId="3923553421" sldId="267"/>
            <ac:picMk id="6" creationId="{809C0426-8E9D-422F-8A95-0441B31148BF}"/>
          </ac:picMkLst>
        </pc:picChg>
        <pc:picChg chg="add mod">
          <ac:chgData name="Vagnur Thomsen" userId="7a82369accb4a42e" providerId="LiveId" clId="{F14214C6-BA04-4001-8416-FEB7E10DF612}" dt="2019-06-27T13:31:51.290" v="1793" actId="1076"/>
          <ac:picMkLst>
            <pc:docMk/>
            <pc:sldMk cId="3923553421" sldId="267"/>
            <ac:picMk id="7" creationId="{3B5F1567-D9F5-4218-9E38-06CD7569B6A8}"/>
          </ac:picMkLst>
        </pc:picChg>
        <pc:picChg chg="add mod">
          <ac:chgData name="Vagnur Thomsen" userId="7a82369accb4a42e" providerId="LiveId" clId="{F14214C6-BA04-4001-8416-FEB7E10DF612}" dt="2019-06-27T13:31:51.290" v="1793" actId="1076"/>
          <ac:picMkLst>
            <pc:docMk/>
            <pc:sldMk cId="3923553421" sldId="267"/>
            <ac:picMk id="8" creationId="{676CE0C3-5E34-43D3-A022-BE96508C6C49}"/>
          </ac:picMkLst>
        </pc:picChg>
        <pc:picChg chg="add mod">
          <ac:chgData name="Vagnur Thomsen" userId="7a82369accb4a42e" providerId="LiveId" clId="{F14214C6-BA04-4001-8416-FEB7E10DF612}" dt="2019-06-27T13:31:51.290" v="1793" actId="1076"/>
          <ac:picMkLst>
            <pc:docMk/>
            <pc:sldMk cId="3923553421" sldId="267"/>
            <ac:picMk id="9" creationId="{44D5CD71-59CE-468E-924A-53A0288CDC61}"/>
          </ac:picMkLst>
        </pc:picChg>
        <pc:picChg chg="add mod">
          <ac:chgData name="Vagnur Thomsen" userId="7a82369accb4a42e" providerId="LiveId" clId="{F14214C6-BA04-4001-8416-FEB7E10DF612}" dt="2019-06-27T13:31:51.290" v="1793" actId="1076"/>
          <ac:picMkLst>
            <pc:docMk/>
            <pc:sldMk cId="3923553421" sldId="267"/>
            <ac:picMk id="10" creationId="{4A3F6397-EE54-4CF8-B7E3-4F2160B27208}"/>
          </ac:picMkLst>
        </pc:picChg>
        <pc:picChg chg="add mod">
          <ac:chgData name="Vagnur Thomsen" userId="7a82369accb4a42e" providerId="LiveId" clId="{F14214C6-BA04-4001-8416-FEB7E10DF612}" dt="2019-06-27T13:31:51.290" v="1793" actId="1076"/>
          <ac:picMkLst>
            <pc:docMk/>
            <pc:sldMk cId="3923553421" sldId="267"/>
            <ac:picMk id="11" creationId="{558C23F8-9A38-484B-905C-E4BCA51EBCA4}"/>
          </ac:picMkLst>
        </pc:picChg>
        <pc:picChg chg="add mod">
          <ac:chgData name="Vagnur Thomsen" userId="7a82369accb4a42e" providerId="LiveId" clId="{F14214C6-BA04-4001-8416-FEB7E10DF612}" dt="2019-06-27T13:31:51.290" v="1793" actId="1076"/>
          <ac:picMkLst>
            <pc:docMk/>
            <pc:sldMk cId="3923553421" sldId="267"/>
            <ac:picMk id="12" creationId="{DA9A7D45-630B-436C-B3F3-26D8E751A6FB}"/>
          </ac:picMkLst>
        </pc:picChg>
        <pc:picChg chg="add mod">
          <ac:chgData name="Vagnur Thomsen" userId="7a82369accb4a42e" providerId="LiveId" clId="{F14214C6-BA04-4001-8416-FEB7E10DF612}" dt="2019-06-27T13:31:51.290" v="1793" actId="1076"/>
          <ac:picMkLst>
            <pc:docMk/>
            <pc:sldMk cId="3923553421" sldId="267"/>
            <ac:picMk id="13" creationId="{40778458-4874-4B2E-9C41-B9F38069340F}"/>
          </ac:picMkLst>
        </pc:picChg>
        <pc:picChg chg="add mod">
          <ac:chgData name="Vagnur Thomsen" userId="7a82369accb4a42e" providerId="LiveId" clId="{F14214C6-BA04-4001-8416-FEB7E10DF612}" dt="2019-06-27T13:31:51.290" v="1793" actId="1076"/>
          <ac:picMkLst>
            <pc:docMk/>
            <pc:sldMk cId="3923553421" sldId="267"/>
            <ac:picMk id="14" creationId="{1C533748-EE87-4639-86B1-9C15FC8F4E8B}"/>
          </ac:picMkLst>
        </pc:picChg>
        <pc:picChg chg="add mod">
          <ac:chgData name="Vagnur Thomsen" userId="7a82369accb4a42e" providerId="LiveId" clId="{F14214C6-BA04-4001-8416-FEB7E10DF612}" dt="2019-06-27T13:31:51.290" v="1793" actId="1076"/>
          <ac:picMkLst>
            <pc:docMk/>
            <pc:sldMk cId="3923553421" sldId="267"/>
            <ac:picMk id="15" creationId="{EAA45AAA-4308-4F49-A529-B4D83FC63077}"/>
          </ac:picMkLst>
        </pc:picChg>
        <pc:picChg chg="add del mod">
          <ac:chgData name="Vagnur Thomsen" userId="7a82369accb4a42e" providerId="LiveId" clId="{F14214C6-BA04-4001-8416-FEB7E10DF612}" dt="2019-06-27T13:31:06.061" v="1785" actId="478"/>
          <ac:picMkLst>
            <pc:docMk/>
            <pc:sldMk cId="3923553421" sldId="267"/>
            <ac:picMk id="16" creationId="{958327AC-2A59-43A1-93E8-18CD91C61832}"/>
          </ac:picMkLst>
        </pc:picChg>
        <pc:picChg chg="add mod">
          <ac:chgData name="Vagnur Thomsen" userId="7a82369accb4a42e" providerId="LiveId" clId="{F14214C6-BA04-4001-8416-FEB7E10DF612}" dt="2019-06-27T13:31:51.290" v="1793" actId="1076"/>
          <ac:picMkLst>
            <pc:docMk/>
            <pc:sldMk cId="3923553421" sldId="267"/>
            <ac:picMk id="17" creationId="{1E302780-6645-46B9-914F-9DDB9BEC4563}"/>
          </ac:picMkLst>
        </pc:picChg>
        <pc:picChg chg="add mod">
          <ac:chgData name="Vagnur Thomsen" userId="7a82369accb4a42e" providerId="LiveId" clId="{F14214C6-BA04-4001-8416-FEB7E10DF612}" dt="2019-06-27T13:31:51.290" v="1793" actId="1076"/>
          <ac:picMkLst>
            <pc:docMk/>
            <pc:sldMk cId="3923553421" sldId="267"/>
            <ac:picMk id="18" creationId="{EED27326-230C-47B8-B090-5C6918C9A8D5}"/>
          </ac:picMkLst>
        </pc:picChg>
      </pc:sldChg>
      <pc:sldChg chg="addSp modSp add">
        <pc:chgData name="Vagnur Thomsen" userId="7a82369accb4a42e" providerId="LiveId" clId="{F14214C6-BA04-4001-8416-FEB7E10DF612}" dt="2019-06-28T04:39:28.897" v="2577"/>
        <pc:sldMkLst>
          <pc:docMk/>
          <pc:sldMk cId="3477819914" sldId="268"/>
        </pc:sldMkLst>
        <pc:spChg chg="mod">
          <ac:chgData name="Vagnur Thomsen" userId="7a82369accb4a42e" providerId="LiveId" clId="{F14214C6-BA04-4001-8416-FEB7E10DF612}" dt="2019-06-27T13:32:24.173" v="1827"/>
          <ac:spMkLst>
            <pc:docMk/>
            <pc:sldMk cId="3477819914" sldId="268"/>
            <ac:spMk id="2" creationId="{A6AA16B8-37B1-4901-AB3E-AB044DDA4A30}"/>
          </ac:spMkLst>
        </pc:spChg>
        <pc:spChg chg="mod">
          <ac:chgData name="Vagnur Thomsen" userId="7a82369accb4a42e" providerId="LiveId" clId="{F14214C6-BA04-4001-8416-FEB7E10DF612}" dt="2019-06-28T04:39:28.897" v="2577"/>
          <ac:spMkLst>
            <pc:docMk/>
            <pc:sldMk cId="3477819914" sldId="268"/>
            <ac:spMk id="3" creationId="{3FC04C53-35B6-4B46-A184-B1654E132CD0}"/>
          </ac:spMkLst>
        </pc:spChg>
        <pc:picChg chg="add mod">
          <ac:chgData name="Vagnur Thomsen" userId="7a82369accb4a42e" providerId="LiveId" clId="{F14214C6-BA04-4001-8416-FEB7E10DF612}" dt="2019-06-27T13:38:55.431" v="2246" actId="14100"/>
          <ac:picMkLst>
            <pc:docMk/>
            <pc:sldMk cId="3477819914" sldId="268"/>
            <ac:picMk id="4" creationId="{7EF35B4A-7F5C-48A4-A163-0A76E14E4FE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741127-FD55-4B77-9D7F-12D3FDA01174}"/>
              </a:ext>
            </a:extLst>
          </p:cNvPr>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a:p>
        </p:txBody>
      </p:sp>
      <p:sp>
        <p:nvSpPr>
          <p:cNvPr id="3" name="字幕 2">
            <a:extLst>
              <a:ext uri="{FF2B5EF4-FFF2-40B4-BE49-F238E27FC236}">
                <a16:creationId xmlns:a16="http://schemas.microsoft.com/office/drawing/2014/main" id="{D36DBF53-C0F3-4F96-9EC8-F79146C32A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日付プレースホルダー 3">
            <a:extLst>
              <a:ext uri="{FF2B5EF4-FFF2-40B4-BE49-F238E27FC236}">
                <a16:creationId xmlns:a16="http://schemas.microsoft.com/office/drawing/2014/main" id="{643A9ECB-590A-425A-95E9-8F3F1BD425DB}"/>
              </a:ext>
            </a:extLst>
          </p:cNvPr>
          <p:cNvSpPr>
            <a:spLocks noGrp="1"/>
          </p:cNvSpPr>
          <p:nvPr>
            <p:ph type="dt" sz="half" idx="10"/>
          </p:nvPr>
        </p:nvSpPr>
        <p:spPr/>
        <p:txBody>
          <a:bodyPr/>
          <a:lstStyle/>
          <a:p>
            <a:fld id="{95EA5816-B6AE-4C60-81AB-440080F65946}" type="datetimeFigureOut">
              <a:rPr lang="en-US" smtClean="0"/>
              <a:t>7/27/2019</a:t>
            </a:fld>
            <a:endParaRPr lang="en-US"/>
          </a:p>
        </p:txBody>
      </p:sp>
      <p:sp>
        <p:nvSpPr>
          <p:cNvPr id="5" name="フッター プレースホルダー 4">
            <a:extLst>
              <a:ext uri="{FF2B5EF4-FFF2-40B4-BE49-F238E27FC236}">
                <a16:creationId xmlns:a16="http://schemas.microsoft.com/office/drawing/2014/main" id="{58B9F451-59BC-46D1-8F0D-89B0AB254B9A}"/>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35952457-9CC4-4AB5-B584-ADECFD00937D}"/>
              </a:ext>
            </a:extLst>
          </p:cNvPr>
          <p:cNvSpPr>
            <a:spLocks noGrp="1"/>
          </p:cNvSpPr>
          <p:nvPr>
            <p:ph type="sldNum" sz="quarter" idx="12"/>
          </p:nvPr>
        </p:nvSpPr>
        <p:spPr/>
        <p:txBody>
          <a:bodyPr/>
          <a:lstStyle/>
          <a:p>
            <a:fld id="{26421A93-E831-404F-9751-BE1505A05A53}" type="slidenum">
              <a:rPr lang="en-US" smtClean="0"/>
              <a:t>‹nr.›</a:t>
            </a:fld>
            <a:endParaRPr lang="en-US"/>
          </a:p>
        </p:txBody>
      </p:sp>
    </p:spTree>
    <p:extLst>
      <p:ext uri="{BB962C8B-B14F-4D97-AF65-F5344CB8AC3E}">
        <p14:creationId xmlns:p14="http://schemas.microsoft.com/office/powerpoint/2010/main" val="262710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3D13C2-F631-466E-9D84-0DAE9D240737}"/>
              </a:ext>
            </a:extLst>
          </p:cNvPr>
          <p:cNvSpPr>
            <a:spLocks noGrp="1"/>
          </p:cNvSpPr>
          <p:nvPr>
            <p:ph type="title"/>
          </p:nvPr>
        </p:nvSpPr>
        <p:spPr/>
        <p:txBody>
          <a:bodyPr/>
          <a:lstStyle/>
          <a:p>
            <a:r>
              <a:rPr lang="ja-JP" altLang="en-US"/>
              <a:t>マスター タイトルの書式設定</a:t>
            </a:r>
            <a:endParaRPr lang="en-US"/>
          </a:p>
        </p:txBody>
      </p:sp>
      <p:sp>
        <p:nvSpPr>
          <p:cNvPr id="3" name="縦書きテキスト プレースホルダー 2">
            <a:extLst>
              <a:ext uri="{FF2B5EF4-FFF2-40B4-BE49-F238E27FC236}">
                <a16:creationId xmlns:a16="http://schemas.microsoft.com/office/drawing/2014/main" id="{5A175F9C-A36B-498B-AE26-4A2F58277618}"/>
              </a:ext>
            </a:extLst>
          </p:cNvPr>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CCC189C7-3721-4467-B98F-BD115EC8E38E}"/>
              </a:ext>
            </a:extLst>
          </p:cNvPr>
          <p:cNvSpPr>
            <a:spLocks noGrp="1"/>
          </p:cNvSpPr>
          <p:nvPr>
            <p:ph type="dt" sz="half" idx="10"/>
          </p:nvPr>
        </p:nvSpPr>
        <p:spPr/>
        <p:txBody>
          <a:bodyPr/>
          <a:lstStyle/>
          <a:p>
            <a:fld id="{95EA5816-B6AE-4C60-81AB-440080F65946}" type="datetimeFigureOut">
              <a:rPr lang="en-US" smtClean="0"/>
              <a:t>7/27/2019</a:t>
            </a:fld>
            <a:endParaRPr lang="en-US"/>
          </a:p>
        </p:txBody>
      </p:sp>
      <p:sp>
        <p:nvSpPr>
          <p:cNvPr id="5" name="フッター プレースホルダー 4">
            <a:extLst>
              <a:ext uri="{FF2B5EF4-FFF2-40B4-BE49-F238E27FC236}">
                <a16:creationId xmlns:a16="http://schemas.microsoft.com/office/drawing/2014/main" id="{C3A08D11-551A-44AA-8462-7FAA2D4DC79C}"/>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0F6913A8-4D35-4436-BFD2-88BAC6374CD2}"/>
              </a:ext>
            </a:extLst>
          </p:cNvPr>
          <p:cNvSpPr>
            <a:spLocks noGrp="1"/>
          </p:cNvSpPr>
          <p:nvPr>
            <p:ph type="sldNum" sz="quarter" idx="12"/>
          </p:nvPr>
        </p:nvSpPr>
        <p:spPr/>
        <p:txBody>
          <a:bodyPr/>
          <a:lstStyle/>
          <a:p>
            <a:fld id="{26421A93-E831-404F-9751-BE1505A05A53}" type="slidenum">
              <a:rPr lang="en-US" smtClean="0"/>
              <a:t>‹nr.›</a:t>
            </a:fld>
            <a:endParaRPr lang="en-US"/>
          </a:p>
        </p:txBody>
      </p:sp>
    </p:spTree>
    <p:extLst>
      <p:ext uri="{BB962C8B-B14F-4D97-AF65-F5344CB8AC3E}">
        <p14:creationId xmlns:p14="http://schemas.microsoft.com/office/powerpoint/2010/main" val="260033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C454E9F-15F8-4A45-9EDA-0A1A2EF62468}"/>
              </a:ext>
            </a:extLst>
          </p:cNvPr>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a:p>
        </p:txBody>
      </p:sp>
      <p:sp>
        <p:nvSpPr>
          <p:cNvPr id="3" name="縦書きテキスト プレースホルダー 2">
            <a:extLst>
              <a:ext uri="{FF2B5EF4-FFF2-40B4-BE49-F238E27FC236}">
                <a16:creationId xmlns:a16="http://schemas.microsoft.com/office/drawing/2014/main" id="{0AB96A82-B0A2-4261-83EB-59DD693AFBA9}"/>
              </a:ext>
            </a:extLst>
          </p:cNvPr>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36574CB4-7F40-491F-B5A7-80EB62C57928}"/>
              </a:ext>
            </a:extLst>
          </p:cNvPr>
          <p:cNvSpPr>
            <a:spLocks noGrp="1"/>
          </p:cNvSpPr>
          <p:nvPr>
            <p:ph type="dt" sz="half" idx="10"/>
          </p:nvPr>
        </p:nvSpPr>
        <p:spPr/>
        <p:txBody>
          <a:bodyPr/>
          <a:lstStyle/>
          <a:p>
            <a:fld id="{95EA5816-B6AE-4C60-81AB-440080F65946}" type="datetimeFigureOut">
              <a:rPr lang="en-US" smtClean="0"/>
              <a:t>7/27/2019</a:t>
            </a:fld>
            <a:endParaRPr lang="en-US"/>
          </a:p>
        </p:txBody>
      </p:sp>
      <p:sp>
        <p:nvSpPr>
          <p:cNvPr id="5" name="フッター プレースホルダー 4">
            <a:extLst>
              <a:ext uri="{FF2B5EF4-FFF2-40B4-BE49-F238E27FC236}">
                <a16:creationId xmlns:a16="http://schemas.microsoft.com/office/drawing/2014/main" id="{9D612C8B-7317-4922-A6A1-07B0E4C3CDB0}"/>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0D4F472C-B67A-48A5-A3DF-0D143D57EACF}"/>
              </a:ext>
            </a:extLst>
          </p:cNvPr>
          <p:cNvSpPr>
            <a:spLocks noGrp="1"/>
          </p:cNvSpPr>
          <p:nvPr>
            <p:ph type="sldNum" sz="quarter" idx="12"/>
          </p:nvPr>
        </p:nvSpPr>
        <p:spPr/>
        <p:txBody>
          <a:bodyPr/>
          <a:lstStyle/>
          <a:p>
            <a:fld id="{26421A93-E831-404F-9751-BE1505A05A53}" type="slidenum">
              <a:rPr lang="en-US" smtClean="0"/>
              <a:t>‹nr.›</a:t>
            </a:fld>
            <a:endParaRPr lang="en-US"/>
          </a:p>
        </p:txBody>
      </p:sp>
    </p:spTree>
    <p:extLst>
      <p:ext uri="{BB962C8B-B14F-4D97-AF65-F5344CB8AC3E}">
        <p14:creationId xmlns:p14="http://schemas.microsoft.com/office/powerpoint/2010/main" val="1250876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110257-04BF-4661-8155-492D11D8D27A}"/>
              </a:ext>
            </a:extLst>
          </p:cNvPr>
          <p:cNvSpPr>
            <a:spLocks noGrp="1"/>
          </p:cNvSpPr>
          <p:nvPr>
            <p:ph type="title"/>
          </p:nvPr>
        </p:nvSpPr>
        <p:spPr/>
        <p:txBody>
          <a:bodyPr/>
          <a:lstStyle/>
          <a:p>
            <a:r>
              <a:rPr lang="ja-JP" altLang="en-US"/>
              <a:t>マスター タイトルの書式設定</a:t>
            </a:r>
            <a:endParaRPr lang="en-US"/>
          </a:p>
        </p:txBody>
      </p:sp>
      <p:sp>
        <p:nvSpPr>
          <p:cNvPr id="3" name="コンテンツ プレースホルダー 2">
            <a:extLst>
              <a:ext uri="{FF2B5EF4-FFF2-40B4-BE49-F238E27FC236}">
                <a16:creationId xmlns:a16="http://schemas.microsoft.com/office/drawing/2014/main" id="{D684B939-FDFE-4466-82CB-51E91CF59E77}"/>
              </a:ext>
            </a:extLst>
          </p:cNvPr>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C661AC8A-2F98-495B-85C2-9576809D67F2}"/>
              </a:ext>
            </a:extLst>
          </p:cNvPr>
          <p:cNvSpPr>
            <a:spLocks noGrp="1"/>
          </p:cNvSpPr>
          <p:nvPr>
            <p:ph type="dt" sz="half" idx="10"/>
          </p:nvPr>
        </p:nvSpPr>
        <p:spPr/>
        <p:txBody>
          <a:bodyPr/>
          <a:lstStyle/>
          <a:p>
            <a:fld id="{95EA5816-B6AE-4C60-81AB-440080F65946}" type="datetimeFigureOut">
              <a:rPr lang="en-US" smtClean="0"/>
              <a:t>7/27/2019</a:t>
            </a:fld>
            <a:endParaRPr lang="en-US"/>
          </a:p>
        </p:txBody>
      </p:sp>
      <p:sp>
        <p:nvSpPr>
          <p:cNvPr id="5" name="フッター プレースホルダー 4">
            <a:extLst>
              <a:ext uri="{FF2B5EF4-FFF2-40B4-BE49-F238E27FC236}">
                <a16:creationId xmlns:a16="http://schemas.microsoft.com/office/drawing/2014/main" id="{F0439E17-FF5C-4917-9958-BB05902DABB0}"/>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09247353-1BD0-451D-9503-A5DA0B08311D}"/>
              </a:ext>
            </a:extLst>
          </p:cNvPr>
          <p:cNvSpPr>
            <a:spLocks noGrp="1"/>
          </p:cNvSpPr>
          <p:nvPr>
            <p:ph type="sldNum" sz="quarter" idx="12"/>
          </p:nvPr>
        </p:nvSpPr>
        <p:spPr/>
        <p:txBody>
          <a:bodyPr/>
          <a:lstStyle/>
          <a:p>
            <a:fld id="{26421A93-E831-404F-9751-BE1505A05A53}" type="slidenum">
              <a:rPr lang="en-US" smtClean="0"/>
              <a:t>‹nr.›</a:t>
            </a:fld>
            <a:endParaRPr lang="en-US"/>
          </a:p>
        </p:txBody>
      </p:sp>
    </p:spTree>
    <p:extLst>
      <p:ext uri="{BB962C8B-B14F-4D97-AF65-F5344CB8AC3E}">
        <p14:creationId xmlns:p14="http://schemas.microsoft.com/office/powerpoint/2010/main" val="3995415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331F5-4625-4F28-8B0D-332F9B51F391}"/>
              </a:ext>
            </a:extLst>
          </p:cNvPr>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a:p>
        </p:txBody>
      </p:sp>
      <p:sp>
        <p:nvSpPr>
          <p:cNvPr id="3" name="テキスト プレースホルダー 2">
            <a:extLst>
              <a:ext uri="{FF2B5EF4-FFF2-40B4-BE49-F238E27FC236}">
                <a16:creationId xmlns:a16="http://schemas.microsoft.com/office/drawing/2014/main" id="{E2DE6A6B-2AE7-45D5-A6DA-8746BBAEB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日付プレースホルダー 3">
            <a:extLst>
              <a:ext uri="{FF2B5EF4-FFF2-40B4-BE49-F238E27FC236}">
                <a16:creationId xmlns:a16="http://schemas.microsoft.com/office/drawing/2014/main" id="{32C3F479-646A-4811-8A55-49051AAE5691}"/>
              </a:ext>
            </a:extLst>
          </p:cNvPr>
          <p:cNvSpPr>
            <a:spLocks noGrp="1"/>
          </p:cNvSpPr>
          <p:nvPr>
            <p:ph type="dt" sz="half" idx="10"/>
          </p:nvPr>
        </p:nvSpPr>
        <p:spPr/>
        <p:txBody>
          <a:bodyPr/>
          <a:lstStyle/>
          <a:p>
            <a:fld id="{95EA5816-B6AE-4C60-81AB-440080F65946}" type="datetimeFigureOut">
              <a:rPr lang="en-US" smtClean="0"/>
              <a:t>7/27/2019</a:t>
            </a:fld>
            <a:endParaRPr lang="en-US"/>
          </a:p>
        </p:txBody>
      </p:sp>
      <p:sp>
        <p:nvSpPr>
          <p:cNvPr id="5" name="フッター プレースホルダー 4">
            <a:extLst>
              <a:ext uri="{FF2B5EF4-FFF2-40B4-BE49-F238E27FC236}">
                <a16:creationId xmlns:a16="http://schemas.microsoft.com/office/drawing/2014/main" id="{B60DECEC-9C6F-4871-A171-4FDE96A518DE}"/>
              </a:ext>
            </a:extLst>
          </p:cNvPr>
          <p:cNvSpPr>
            <a:spLocks noGrp="1"/>
          </p:cNvSpPr>
          <p:nvPr>
            <p:ph type="ftr" sz="quarter" idx="11"/>
          </p:nvPr>
        </p:nvSpPr>
        <p:spPr/>
        <p:txBody>
          <a:bodyPr/>
          <a:lstStyle/>
          <a:p>
            <a:endParaRPr lang="en-US"/>
          </a:p>
        </p:txBody>
      </p:sp>
      <p:sp>
        <p:nvSpPr>
          <p:cNvPr id="6" name="スライド番号プレースホルダー 5">
            <a:extLst>
              <a:ext uri="{FF2B5EF4-FFF2-40B4-BE49-F238E27FC236}">
                <a16:creationId xmlns:a16="http://schemas.microsoft.com/office/drawing/2014/main" id="{DF23D6D2-0F09-4D7B-A856-CEC99DC81BC1}"/>
              </a:ext>
            </a:extLst>
          </p:cNvPr>
          <p:cNvSpPr>
            <a:spLocks noGrp="1"/>
          </p:cNvSpPr>
          <p:nvPr>
            <p:ph type="sldNum" sz="quarter" idx="12"/>
          </p:nvPr>
        </p:nvSpPr>
        <p:spPr/>
        <p:txBody>
          <a:bodyPr/>
          <a:lstStyle/>
          <a:p>
            <a:fld id="{26421A93-E831-404F-9751-BE1505A05A53}" type="slidenum">
              <a:rPr lang="en-US" smtClean="0"/>
              <a:t>‹nr.›</a:t>
            </a:fld>
            <a:endParaRPr lang="en-US"/>
          </a:p>
        </p:txBody>
      </p:sp>
    </p:spTree>
    <p:extLst>
      <p:ext uri="{BB962C8B-B14F-4D97-AF65-F5344CB8AC3E}">
        <p14:creationId xmlns:p14="http://schemas.microsoft.com/office/powerpoint/2010/main" val="186841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A7FC51-BC8D-4F20-84C4-42DB99A59AA1}"/>
              </a:ext>
            </a:extLst>
          </p:cNvPr>
          <p:cNvSpPr>
            <a:spLocks noGrp="1"/>
          </p:cNvSpPr>
          <p:nvPr>
            <p:ph type="title"/>
          </p:nvPr>
        </p:nvSpPr>
        <p:spPr/>
        <p:txBody>
          <a:bodyPr/>
          <a:lstStyle/>
          <a:p>
            <a:r>
              <a:rPr lang="ja-JP" altLang="en-US"/>
              <a:t>マスター タイトルの書式設定</a:t>
            </a:r>
            <a:endParaRPr lang="en-US"/>
          </a:p>
        </p:txBody>
      </p:sp>
      <p:sp>
        <p:nvSpPr>
          <p:cNvPr id="3" name="コンテンツ プレースホルダー 2">
            <a:extLst>
              <a:ext uri="{FF2B5EF4-FFF2-40B4-BE49-F238E27FC236}">
                <a16:creationId xmlns:a16="http://schemas.microsoft.com/office/drawing/2014/main" id="{678AB52E-2C02-4339-9710-C3070DA7E43D}"/>
              </a:ext>
            </a:extLst>
          </p:cNvPr>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コンテンツ プレースホルダー 3">
            <a:extLst>
              <a:ext uri="{FF2B5EF4-FFF2-40B4-BE49-F238E27FC236}">
                <a16:creationId xmlns:a16="http://schemas.microsoft.com/office/drawing/2014/main" id="{FD92037B-6692-4988-9D34-51FFE86B1A4B}"/>
              </a:ext>
            </a:extLst>
          </p:cNvPr>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日付プレースホルダー 4">
            <a:extLst>
              <a:ext uri="{FF2B5EF4-FFF2-40B4-BE49-F238E27FC236}">
                <a16:creationId xmlns:a16="http://schemas.microsoft.com/office/drawing/2014/main" id="{833D0B0A-A291-4F70-AFB2-B4752FFCB792}"/>
              </a:ext>
            </a:extLst>
          </p:cNvPr>
          <p:cNvSpPr>
            <a:spLocks noGrp="1"/>
          </p:cNvSpPr>
          <p:nvPr>
            <p:ph type="dt" sz="half" idx="10"/>
          </p:nvPr>
        </p:nvSpPr>
        <p:spPr/>
        <p:txBody>
          <a:bodyPr/>
          <a:lstStyle/>
          <a:p>
            <a:fld id="{95EA5816-B6AE-4C60-81AB-440080F65946}" type="datetimeFigureOut">
              <a:rPr lang="en-US" smtClean="0"/>
              <a:t>7/27/2019</a:t>
            </a:fld>
            <a:endParaRPr lang="en-US"/>
          </a:p>
        </p:txBody>
      </p:sp>
      <p:sp>
        <p:nvSpPr>
          <p:cNvPr id="6" name="フッター プレースホルダー 5">
            <a:extLst>
              <a:ext uri="{FF2B5EF4-FFF2-40B4-BE49-F238E27FC236}">
                <a16:creationId xmlns:a16="http://schemas.microsoft.com/office/drawing/2014/main" id="{6D07C7CE-AADA-45EF-8110-865320762AB2}"/>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39AD5A72-7A7D-4BCC-8708-E6172FAC4F39}"/>
              </a:ext>
            </a:extLst>
          </p:cNvPr>
          <p:cNvSpPr>
            <a:spLocks noGrp="1"/>
          </p:cNvSpPr>
          <p:nvPr>
            <p:ph type="sldNum" sz="quarter" idx="12"/>
          </p:nvPr>
        </p:nvSpPr>
        <p:spPr/>
        <p:txBody>
          <a:bodyPr/>
          <a:lstStyle/>
          <a:p>
            <a:fld id="{26421A93-E831-404F-9751-BE1505A05A53}" type="slidenum">
              <a:rPr lang="en-US" smtClean="0"/>
              <a:t>‹nr.›</a:t>
            </a:fld>
            <a:endParaRPr lang="en-US"/>
          </a:p>
        </p:txBody>
      </p:sp>
    </p:spTree>
    <p:extLst>
      <p:ext uri="{BB962C8B-B14F-4D97-AF65-F5344CB8AC3E}">
        <p14:creationId xmlns:p14="http://schemas.microsoft.com/office/powerpoint/2010/main" val="3944613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6ED85-FD45-4D8C-8711-85708ACF625A}"/>
              </a:ext>
            </a:extLst>
          </p:cNvPr>
          <p:cNvSpPr>
            <a:spLocks noGrp="1"/>
          </p:cNvSpPr>
          <p:nvPr>
            <p:ph type="title"/>
          </p:nvPr>
        </p:nvSpPr>
        <p:spPr>
          <a:xfrm>
            <a:off x="839788" y="365125"/>
            <a:ext cx="10515600" cy="1325563"/>
          </a:xfrm>
        </p:spPr>
        <p:txBody>
          <a:bodyPr/>
          <a:lstStyle/>
          <a:p>
            <a:r>
              <a:rPr lang="ja-JP" altLang="en-US"/>
              <a:t>マスター タイトルの書式設定</a:t>
            </a:r>
            <a:endParaRPr lang="en-US"/>
          </a:p>
        </p:txBody>
      </p:sp>
      <p:sp>
        <p:nvSpPr>
          <p:cNvPr id="3" name="テキスト プレースホルダー 2">
            <a:extLst>
              <a:ext uri="{FF2B5EF4-FFF2-40B4-BE49-F238E27FC236}">
                <a16:creationId xmlns:a16="http://schemas.microsoft.com/office/drawing/2014/main" id="{92973DD2-00AD-4839-888B-470114C3BA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a:extLst>
              <a:ext uri="{FF2B5EF4-FFF2-40B4-BE49-F238E27FC236}">
                <a16:creationId xmlns:a16="http://schemas.microsoft.com/office/drawing/2014/main" id="{14B9F301-CC17-4F88-9575-B4E0B9A30EA3}"/>
              </a:ext>
            </a:extLst>
          </p:cNvPr>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テキスト プレースホルダー 4">
            <a:extLst>
              <a:ext uri="{FF2B5EF4-FFF2-40B4-BE49-F238E27FC236}">
                <a16:creationId xmlns:a16="http://schemas.microsoft.com/office/drawing/2014/main" id="{2803ABF3-DA4A-4502-AE09-30856A9ABB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a:extLst>
              <a:ext uri="{FF2B5EF4-FFF2-40B4-BE49-F238E27FC236}">
                <a16:creationId xmlns:a16="http://schemas.microsoft.com/office/drawing/2014/main" id="{D03C1705-EF99-439A-AE52-6BE08545C314}"/>
              </a:ext>
            </a:extLst>
          </p:cNvPr>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日付プレースホルダー 6">
            <a:extLst>
              <a:ext uri="{FF2B5EF4-FFF2-40B4-BE49-F238E27FC236}">
                <a16:creationId xmlns:a16="http://schemas.microsoft.com/office/drawing/2014/main" id="{A169CF06-3A96-4447-9A0B-B9C6368CA80D}"/>
              </a:ext>
            </a:extLst>
          </p:cNvPr>
          <p:cNvSpPr>
            <a:spLocks noGrp="1"/>
          </p:cNvSpPr>
          <p:nvPr>
            <p:ph type="dt" sz="half" idx="10"/>
          </p:nvPr>
        </p:nvSpPr>
        <p:spPr/>
        <p:txBody>
          <a:bodyPr/>
          <a:lstStyle/>
          <a:p>
            <a:fld id="{95EA5816-B6AE-4C60-81AB-440080F65946}" type="datetimeFigureOut">
              <a:rPr lang="en-US" smtClean="0"/>
              <a:t>7/27/2019</a:t>
            </a:fld>
            <a:endParaRPr lang="en-US"/>
          </a:p>
        </p:txBody>
      </p:sp>
      <p:sp>
        <p:nvSpPr>
          <p:cNvPr id="8" name="フッター プレースホルダー 7">
            <a:extLst>
              <a:ext uri="{FF2B5EF4-FFF2-40B4-BE49-F238E27FC236}">
                <a16:creationId xmlns:a16="http://schemas.microsoft.com/office/drawing/2014/main" id="{BABC88B6-6160-4907-A1F6-F5ED72D8114E}"/>
              </a:ext>
            </a:extLst>
          </p:cNvPr>
          <p:cNvSpPr>
            <a:spLocks noGrp="1"/>
          </p:cNvSpPr>
          <p:nvPr>
            <p:ph type="ftr" sz="quarter" idx="11"/>
          </p:nvPr>
        </p:nvSpPr>
        <p:spPr/>
        <p:txBody>
          <a:bodyPr/>
          <a:lstStyle/>
          <a:p>
            <a:endParaRPr lang="en-US"/>
          </a:p>
        </p:txBody>
      </p:sp>
      <p:sp>
        <p:nvSpPr>
          <p:cNvPr id="9" name="スライド番号プレースホルダー 8">
            <a:extLst>
              <a:ext uri="{FF2B5EF4-FFF2-40B4-BE49-F238E27FC236}">
                <a16:creationId xmlns:a16="http://schemas.microsoft.com/office/drawing/2014/main" id="{B9EEEE01-137F-4C00-9119-28ECEED04991}"/>
              </a:ext>
            </a:extLst>
          </p:cNvPr>
          <p:cNvSpPr>
            <a:spLocks noGrp="1"/>
          </p:cNvSpPr>
          <p:nvPr>
            <p:ph type="sldNum" sz="quarter" idx="12"/>
          </p:nvPr>
        </p:nvSpPr>
        <p:spPr/>
        <p:txBody>
          <a:bodyPr/>
          <a:lstStyle/>
          <a:p>
            <a:fld id="{26421A93-E831-404F-9751-BE1505A05A53}" type="slidenum">
              <a:rPr lang="en-US" smtClean="0"/>
              <a:t>‹nr.›</a:t>
            </a:fld>
            <a:endParaRPr lang="en-US"/>
          </a:p>
        </p:txBody>
      </p:sp>
    </p:spTree>
    <p:extLst>
      <p:ext uri="{BB962C8B-B14F-4D97-AF65-F5344CB8AC3E}">
        <p14:creationId xmlns:p14="http://schemas.microsoft.com/office/powerpoint/2010/main" val="1706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1FBD3-1907-4BAA-92F3-8F23575CBF76}"/>
              </a:ext>
            </a:extLst>
          </p:cNvPr>
          <p:cNvSpPr>
            <a:spLocks noGrp="1"/>
          </p:cNvSpPr>
          <p:nvPr>
            <p:ph type="title"/>
          </p:nvPr>
        </p:nvSpPr>
        <p:spPr/>
        <p:txBody>
          <a:bodyPr/>
          <a:lstStyle/>
          <a:p>
            <a:r>
              <a:rPr lang="ja-JP" altLang="en-US"/>
              <a:t>マスター タイトルの書式設定</a:t>
            </a:r>
            <a:endParaRPr lang="en-US"/>
          </a:p>
        </p:txBody>
      </p:sp>
      <p:sp>
        <p:nvSpPr>
          <p:cNvPr id="3" name="日付プレースホルダー 2">
            <a:extLst>
              <a:ext uri="{FF2B5EF4-FFF2-40B4-BE49-F238E27FC236}">
                <a16:creationId xmlns:a16="http://schemas.microsoft.com/office/drawing/2014/main" id="{8AA01BA7-13C3-4BDB-88B9-4D2F8A1C81DB}"/>
              </a:ext>
            </a:extLst>
          </p:cNvPr>
          <p:cNvSpPr>
            <a:spLocks noGrp="1"/>
          </p:cNvSpPr>
          <p:nvPr>
            <p:ph type="dt" sz="half" idx="10"/>
          </p:nvPr>
        </p:nvSpPr>
        <p:spPr/>
        <p:txBody>
          <a:bodyPr/>
          <a:lstStyle/>
          <a:p>
            <a:fld id="{95EA5816-B6AE-4C60-81AB-440080F65946}" type="datetimeFigureOut">
              <a:rPr lang="en-US" smtClean="0"/>
              <a:t>7/27/2019</a:t>
            </a:fld>
            <a:endParaRPr lang="en-US"/>
          </a:p>
        </p:txBody>
      </p:sp>
      <p:sp>
        <p:nvSpPr>
          <p:cNvPr id="4" name="フッター プレースホルダー 3">
            <a:extLst>
              <a:ext uri="{FF2B5EF4-FFF2-40B4-BE49-F238E27FC236}">
                <a16:creationId xmlns:a16="http://schemas.microsoft.com/office/drawing/2014/main" id="{FE50E3FD-68B5-4F28-874F-2F06D5700DCD}"/>
              </a:ext>
            </a:extLst>
          </p:cNvPr>
          <p:cNvSpPr>
            <a:spLocks noGrp="1"/>
          </p:cNvSpPr>
          <p:nvPr>
            <p:ph type="ftr" sz="quarter" idx="11"/>
          </p:nvPr>
        </p:nvSpPr>
        <p:spPr/>
        <p:txBody>
          <a:bodyPr/>
          <a:lstStyle/>
          <a:p>
            <a:endParaRPr lang="en-US"/>
          </a:p>
        </p:txBody>
      </p:sp>
      <p:sp>
        <p:nvSpPr>
          <p:cNvPr id="5" name="スライド番号プレースホルダー 4">
            <a:extLst>
              <a:ext uri="{FF2B5EF4-FFF2-40B4-BE49-F238E27FC236}">
                <a16:creationId xmlns:a16="http://schemas.microsoft.com/office/drawing/2014/main" id="{0315793F-DFD8-44C5-80D5-43C817FC7509}"/>
              </a:ext>
            </a:extLst>
          </p:cNvPr>
          <p:cNvSpPr>
            <a:spLocks noGrp="1"/>
          </p:cNvSpPr>
          <p:nvPr>
            <p:ph type="sldNum" sz="quarter" idx="12"/>
          </p:nvPr>
        </p:nvSpPr>
        <p:spPr/>
        <p:txBody>
          <a:bodyPr/>
          <a:lstStyle/>
          <a:p>
            <a:fld id="{26421A93-E831-404F-9751-BE1505A05A53}" type="slidenum">
              <a:rPr lang="en-US" smtClean="0"/>
              <a:t>‹nr.›</a:t>
            </a:fld>
            <a:endParaRPr lang="en-US"/>
          </a:p>
        </p:txBody>
      </p:sp>
    </p:spTree>
    <p:extLst>
      <p:ext uri="{BB962C8B-B14F-4D97-AF65-F5344CB8AC3E}">
        <p14:creationId xmlns:p14="http://schemas.microsoft.com/office/powerpoint/2010/main" val="256884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A12FA89-B6D2-4786-AECE-1AE1EF214369}"/>
              </a:ext>
            </a:extLst>
          </p:cNvPr>
          <p:cNvSpPr>
            <a:spLocks noGrp="1"/>
          </p:cNvSpPr>
          <p:nvPr>
            <p:ph type="dt" sz="half" idx="10"/>
          </p:nvPr>
        </p:nvSpPr>
        <p:spPr/>
        <p:txBody>
          <a:bodyPr/>
          <a:lstStyle/>
          <a:p>
            <a:fld id="{95EA5816-B6AE-4C60-81AB-440080F65946}" type="datetimeFigureOut">
              <a:rPr lang="en-US" smtClean="0"/>
              <a:t>7/27/2019</a:t>
            </a:fld>
            <a:endParaRPr lang="en-US"/>
          </a:p>
        </p:txBody>
      </p:sp>
      <p:sp>
        <p:nvSpPr>
          <p:cNvPr id="3" name="フッター プレースホルダー 2">
            <a:extLst>
              <a:ext uri="{FF2B5EF4-FFF2-40B4-BE49-F238E27FC236}">
                <a16:creationId xmlns:a16="http://schemas.microsoft.com/office/drawing/2014/main" id="{6F750FEB-0CF6-4C51-AD4B-35E8671DC5CA}"/>
              </a:ext>
            </a:extLst>
          </p:cNvPr>
          <p:cNvSpPr>
            <a:spLocks noGrp="1"/>
          </p:cNvSpPr>
          <p:nvPr>
            <p:ph type="ftr" sz="quarter" idx="11"/>
          </p:nvPr>
        </p:nvSpPr>
        <p:spPr/>
        <p:txBody>
          <a:bodyPr/>
          <a:lstStyle/>
          <a:p>
            <a:endParaRPr lang="en-US"/>
          </a:p>
        </p:txBody>
      </p:sp>
      <p:sp>
        <p:nvSpPr>
          <p:cNvPr id="4" name="スライド番号プレースホルダー 3">
            <a:extLst>
              <a:ext uri="{FF2B5EF4-FFF2-40B4-BE49-F238E27FC236}">
                <a16:creationId xmlns:a16="http://schemas.microsoft.com/office/drawing/2014/main" id="{A31CF144-C3FA-43F9-9B17-A1148B4E4162}"/>
              </a:ext>
            </a:extLst>
          </p:cNvPr>
          <p:cNvSpPr>
            <a:spLocks noGrp="1"/>
          </p:cNvSpPr>
          <p:nvPr>
            <p:ph type="sldNum" sz="quarter" idx="12"/>
          </p:nvPr>
        </p:nvSpPr>
        <p:spPr/>
        <p:txBody>
          <a:bodyPr/>
          <a:lstStyle/>
          <a:p>
            <a:fld id="{26421A93-E831-404F-9751-BE1505A05A53}" type="slidenum">
              <a:rPr lang="en-US" smtClean="0"/>
              <a:t>‹nr.›</a:t>
            </a:fld>
            <a:endParaRPr lang="en-US"/>
          </a:p>
        </p:txBody>
      </p:sp>
    </p:spTree>
    <p:extLst>
      <p:ext uri="{BB962C8B-B14F-4D97-AF65-F5344CB8AC3E}">
        <p14:creationId xmlns:p14="http://schemas.microsoft.com/office/powerpoint/2010/main" val="375779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2E37BF-FBF4-49B9-969A-731C558AB59F}"/>
              </a:ext>
            </a:extLst>
          </p:cNvPr>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コンテンツ プレースホルダー 2">
            <a:extLst>
              <a:ext uri="{FF2B5EF4-FFF2-40B4-BE49-F238E27FC236}">
                <a16:creationId xmlns:a16="http://schemas.microsoft.com/office/drawing/2014/main" id="{492D400B-802F-494E-914A-BABF280DE8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テキスト プレースホルダー 3">
            <a:extLst>
              <a:ext uri="{FF2B5EF4-FFF2-40B4-BE49-F238E27FC236}">
                <a16:creationId xmlns:a16="http://schemas.microsoft.com/office/drawing/2014/main" id="{FEFE8DD9-68A8-4F06-BDD4-5B3520C72E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a:extLst>
              <a:ext uri="{FF2B5EF4-FFF2-40B4-BE49-F238E27FC236}">
                <a16:creationId xmlns:a16="http://schemas.microsoft.com/office/drawing/2014/main" id="{378A7C84-B5C3-45EE-9B6D-C24C7D7275BF}"/>
              </a:ext>
            </a:extLst>
          </p:cNvPr>
          <p:cNvSpPr>
            <a:spLocks noGrp="1"/>
          </p:cNvSpPr>
          <p:nvPr>
            <p:ph type="dt" sz="half" idx="10"/>
          </p:nvPr>
        </p:nvSpPr>
        <p:spPr/>
        <p:txBody>
          <a:bodyPr/>
          <a:lstStyle/>
          <a:p>
            <a:fld id="{95EA5816-B6AE-4C60-81AB-440080F65946}" type="datetimeFigureOut">
              <a:rPr lang="en-US" smtClean="0"/>
              <a:t>7/27/2019</a:t>
            </a:fld>
            <a:endParaRPr lang="en-US"/>
          </a:p>
        </p:txBody>
      </p:sp>
      <p:sp>
        <p:nvSpPr>
          <p:cNvPr id="6" name="フッター プレースホルダー 5">
            <a:extLst>
              <a:ext uri="{FF2B5EF4-FFF2-40B4-BE49-F238E27FC236}">
                <a16:creationId xmlns:a16="http://schemas.microsoft.com/office/drawing/2014/main" id="{D65718E7-A624-4AD2-A7C9-A94F8B9D00F4}"/>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F07932FA-34A2-483F-8E81-E4039CA74D32}"/>
              </a:ext>
            </a:extLst>
          </p:cNvPr>
          <p:cNvSpPr>
            <a:spLocks noGrp="1"/>
          </p:cNvSpPr>
          <p:nvPr>
            <p:ph type="sldNum" sz="quarter" idx="12"/>
          </p:nvPr>
        </p:nvSpPr>
        <p:spPr/>
        <p:txBody>
          <a:bodyPr/>
          <a:lstStyle/>
          <a:p>
            <a:fld id="{26421A93-E831-404F-9751-BE1505A05A53}" type="slidenum">
              <a:rPr lang="en-US" smtClean="0"/>
              <a:t>‹nr.›</a:t>
            </a:fld>
            <a:endParaRPr lang="en-US"/>
          </a:p>
        </p:txBody>
      </p:sp>
    </p:spTree>
    <p:extLst>
      <p:ext uri="{BB962C8B-B14F-4D97-AF65-F5344CB8AC3E}">
        <p14:creationId xmlns:p14="http://schemas.microsoft.com/office/powerpoint/2010/main" val="2048286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DB0C63-F968-4E88-8D93-96850D4DBA26}"/>
              </a:ext>
            </a:extLst>
          </p:cNvPr>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a:p>
        </p:txBody>
      </p:sp>
      <p:sp>
        <p:nvSpPr>
          <p:cNvPr id="3" name="図プレースホルダー 2">
            <a:extLst>
              <a:ext uri="{FF2B5EF4-FFF2-40B4-BE49-F238E27FC236}">
                <a16:creationId xmlns:a16="http://schemas.microsoft.com/office/drawing/2014/main" id="{B21C035C-FEC4-464C-A836-D760CD38CC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テキスト プレースホルダー 3">
            <a:extLst>
              <a:ext uri="{FF2B5EF4-FFF2-40B4-BE49-F238E27FC236}">
                <a16:creationId xmlns:a16="http://schemas.microsoft.com/office/drawing/2014/main" id="{142C40BF-AEAB-4C05-8BCA-715B0B6C0A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a:extLst>
              <a:ext uri="{FF2B5EF4-FFF2-40B4-BE49-F238E27FC236}">
                <a16:creationId xmlns:a16="http://schemas.microsoft.com/office/drawing/2014/main" id="{F6CD112C-33A1-4664-9F93-0768A94B8605}"/>
              </a:ext>
            </a:extLst>
          </p:cNvPr>
          <p:cNvSpPr>
            <a:spLocks noGrp="1"/>
          </p:cNvSpPr>
          <p:nvPr>
            <p:ph type="dt" sz="half" idx="10"/>
          </p:nvPr>
        </p:nvSpPr>
        <p:spPr/>
        <p:txBody>
          <a:bodyPr/>
          <a:lstStyle/>
          <a:p>
            <a:fld id="{95EA5816-B6AE-4C60-81AB-440080F65946}" type="datetimeFigureOut">
              <a:rPr lang="en-US" smtClean="0"/>
              <a:t>7/27/2019</a:t>
            </a:fld>
            <a:endParaRPr lang="en-US"/>
          </a:p>
        </p:txBody>
      </p:sp>
      <p:sp>
        <p:nvSpPr>
          <p:cNvPr id="6" name="フッター プレースホルダー 5">
            <a:extLst>
              <a:ext uri="{FF2B5EF4-FFF2-40B4-BE49-F238E27FC236}">
                <a16:creationId xmlns:a16="http://schemas.microsoft.com/office/drawing/2014/main" id="{DE9BC5DF-E798-4CC0-B2A6-431DE0F68EB2}"/>
              </a:ext>
            </a:extLst>
          </p:cNvPr>
          <p:cNvSpPr>
            <a:spLocks noGrp="1"/>
          </p:cNvSpPr>
          <p:nvPr>
            <p:ph type="ftr" sz="quarter" idx="11"/>
          </p:nvPr>
        </p:nvSpPr>
        <p:spPr/>
        <p:txBody>
          <a:bodyPr/>
          <a:lstStyle/>
          <a:p>
            <a:endParaRPr lang="en-US"/>
          </a:p>
        </p:txBody>
      </p:sp>
      <p:sp>
        <p:nvSpPr>
          <p:cNvPr id="7" name="スライド番号プレースホルダー 6">
            <a:extLst>
              <a:ext uri="{FF2B5EF4-FFF2-40B4-BE49-F238E27FC236}">
                <a16:creationId xmlns:a16="http://schemas.microsoft.com/office/drawing/2014/main" id="{01BDAEE4-7FC8-4140-9212-0D4ED3B148D6}"/>
              </a:ext>
            </a:extLst>
          </p:cNvPr>
          <p:cNvSpPr>
            <a:spLocks noGrp="1"/>
          </p:cNvSpPr>
          <p:nvPr>
            <p:ph type="sldNum" sz="quarter" idx="12"/>
          </p:nvPr>
        </p:nvSpPr>
        <p:spPr/>
        <p:txBody>
          <a:bodyPr/>
          <a:lstStyle/>
          <a:p>
            <a:fld id="{26421A93-E831-404F-9751-BE1505A05A53}" type="slidenum">
              <a:rPr lang="en-US" smtClean="0"/>
              <a:t>‹nr.›</a:t>
            </a:fld>
            <a:endParaRPr lang="en-US"/>
          </a:p>
        </p:txBody>
      </p:sp>
    </p:spTree>
    <p:extLst>
      <p:ext uri="{BB962C8B-B14F-4D97-AF65-F5344CB8AC3E}">
        <p14:creationId xmlns:p14="http://schemas.microsoft.com/office/powerpoint/2010/main" val="1875688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BBC509D-6827-46CE-840A-CEE8CC3CE6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テキスト プレースホルダー 2">
            <a:extLst>
              <a:ext uri="{FF2B5EF4-FFF2-40B4-BE49-F238E27FC236}">
                <a16:creationId xmlns:a16="http://schemas.microsoft.com/office/drawing/2014/main" id="{9AF8B054-8592-4B7B-BD46-5090B116AD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日付プレースホルダー 3">
            <a:extLst>
              <a:ext uri="{FF2B5EF4-FFF2-40B4-BE49-F238E27FC236}">
                <a16:creationId xmlns:a16="http://schemas.microsoft.com/office/drawing/2014/main" id="{C9240955-2423-483E-9946-C296DA8973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EA5816-B6AE-4C60-81AB-440080F65946}" type="datetimeFigureOut">
              <a:rPr lang="en-US" smtClean="0"/>
              <a:t>7/27/2019</a:t>
            </a:fld>
            <a:endParaRPr lang="en-US"/>
          </a:p>
        </p:txBody>
      </p:sp>
      <p:sp>
        <p:nvSpPr>
          <p:cNvPr id="5" name="フッター プレースホルダー 4">
            <a:extLst>
              <a:ext uri="{FF2B5EF4-FFF2-40B4-BE49-F238E27FC236}">
                <a16:creationId xmlns:a16="http://schemas.microsoft.com/office/drawing/2014/main" id="{D32D812D-A06D-46B1-9E77-F9F40C6113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a:extLst>
              <a:ext uri="{FF2B5EF4-FFF2-40B4-BE49-F238E27FC236}">
                <a16:creationId xmlns:a16="http://schemas.microsoft.com/office/drawing/2014/main" id="{76D7502A-B4FD-4D3B-AB48-F5BC321A1F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21A93-E831-404F-9751-BE1505A05A53}" type="slidenum">
              <a:rPr lang="en-US" smtClean="0"/>
              <a:t>‹nr.›</a:t>
            </a:fld>
            <a:endParaRPr lang="en-US"/>
          </a:p>
        </p:txBody>
      </p:sp>
    </p:spTree>
    <p:extLst>
      <p:ext uri="{BB962C8B-B14F-4D97-AF65-F5344CB8AC3E}">
        <p14:creationId xmlns:p14="http://schemas.microsoft.com/office/powerpoint/2010/main" val="1809607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tiff"/><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tiff"/><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tiff"/><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tiff"/></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web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タイトル 1">
            <a:extLst>
              <a:ext uri="{FF2B5EF4-FFF2-40B4-BE49-F238E27FC236}">
                <a16:creationId xmlns:a16="http://schemas.microsoft.com/office/drawing/2014/main" id="{8A8F33C6-DE5D-4627-8B07-ABC1A566E1EE}"/>
              </a:ext>
            </a:extLst>
          </p:cNvPr>
          <p:cNvSpPr>
            <a:spLocks noGrp="1"/>
          </p:cNvSpPr>
          <p:nvPr>
            <p:ph type="ctrTitle"/>
          </p:nvPr>
        </p:nvSpPr>
        <p:spPr>
          <a:xfrm>
            <a:off x="1262242" y="2029457"/>
            <a:ext cx="5464879" cy="2066293"/>
          </a:xfrm>
        </p:spPr>
        <p:txBody>
          <a:bodyPr anchor="t">
            <a:normAutofit fontScale="90000"/>
          </a:bodyPr>
          <a:lstStyle/>
          <a:p>
            <a:pPr algn="l"/>
            <a:r>
              <a:rPr lang="ja-JP" altLang="en-US" dirty="0">
                <a:solidFill>
                  <a:srgbClr val="000000"/>
                </a:solidFill>
              </a:rPr>
              <a:t>新しい敵</a:t>
            </a:r>
            <a:br>
              <a:rPr lang="en-US" altLang="ja-JP" dirty="0">
                <a:solidFill>
                  <a:srgbClr val="000000"/>
                </a:solidFill>
              </a:rPr>
            </a:br>
            <a:br>
              <a:rPr lang="en-US" altLang="ja-JP" b="1" dirty="0">
                <a:solidFill>
                  <a:srgbClr val="000000"/>
                </a:solidFill>
              </a:rPr>
            </a:br>
            <a:r>
              <a:rPr lang="ja-JP" altLang="en-US" b="1" dirty="0">
                <a:solidFill>
                  <a:srgbClr val="000000"/>
                </a:solidFill>
              </a:rPr>
              <a:t>カニポン</a:t>
            </a:r>
            <a:endParaRPr lang="en-US" b="1" dirty="0">
              <a:solidFill>
                <a:srgbClr val="000000"/>
              </a:solidFill>
            </a:endParaRPr>
          </a:p>
        </p:txBody>
      </p:sp>
      <p:sp>
        <p:nvSpPr>
          <p:cNvPr id="3" name="字幕 2">
            <a:extLst>
              <a:ext uri="{FF2B5EF4-FFF2-40B4-BE49-F238E27FC236}">
                <a16:creationId xmlns:a16="http://schemas.microsoft.com/office/drawing/2014/main" id="{FFD2F81D-FAF9-47C2-B21A-9E3747A51A20}"/>
              </a:ext>
            </a:extLst>
          </p:cNvPr>
          <p:cNvSpPr>
            <a:spLocks noGrp="1"/>
          </p:cNvSpPr>
          <p:nvPr>
            <p:ph type="subTitle" idx="1"/>
          </p:nvPr>
        </p:nvSpPr>
        <p:spPr>
          <a:xfrm>
            <a:off x="718955" y="5657849"/>
            <a:ext cx="4805691" cy="838831"/>
          </a:xfrm>
        </p:spPr>
        <p:txBody>
          <a:bodyPr anchor="b">
            <a:normAutofit/>
          </a:bodyPr>
          <a:lstStyle/>
          <a:p>
            <a:pPr algn="l"/>
            <a:r>
              <a:rPr lang="ja-JP" altLang="en-US" sz="1800" dirty="0">
                <a:solidFill>
                  <a:srgbClr val="000000"/>
                </a:solidFill>
              </a:rPr>
              <a:t>トマセン　ヴァグナー</a:t>
            </a:r>
            <a:r>
              <a:rPr lang="en-US" altLang="ja-JP" sz="1800" dirty="0">
                <a:solidFill>
                  <a:srgbClr val="000000"/>
                </a:solidFill>
              </a:rPr>
              <a:t>		6</a:t>
            </a:r>
            <a:r>
              <a:rPr lang="ja-JP" altLang="en-US" sz="1800" dirty="0">
                <a:solidFill>
                  <a:srgbClr val="000000"/>
                </a:solidFill>
              </a:rPr>
              <a:t>月</a:t>
            </a:r>
            <a:r>
              <a:rPr lang="en-US" altLang="ja-JP" sz="1800" dirty="0">
                <a:solidFill>
                  <a:srgbClr val="000000"/>
                </a:solidFill>
              </a:rPr>
              <a:t>26</a:t>
            </a:r>
            <a:r>
              <a:rPr lang="ja-JP" altLang="en-US" sz="1800" dirty="0">
                <a:solidFill>
                  <a:srgbClr val="000000"/>
                </a:solidFill>
              </a:rPr>
              <a:t>日</a:t>
            </a:r>
            <a:endParaRPr lang="en-US" sz="1800" dirty="0">
              <a:solidFill>
                <a:srgbClr val="000000"/>
              </a:solidFill>
            </a:endParaRPr>
          </a:p>
        </p:txBody>
      </p:sp>
      <p:sp>
        <p:nvSpPr>
          <p:cNvPr id="17"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図 31">
            <a:extLst>
              <a:ext uri="{FF2B5EF4-FFF2-40B4-BE49-F238E27FC236}">
                <a16:creationId xmlns:a16="http://schemas.microsoft.com/office/drawing/2014/main" id="{B9043904-0B6E-4BAD-920A-97E33FD00414}"/>
              </a:ext>
            </a:extLst>
          </p:cNvPr>
          <p:cNvPicPr>
            <a:picLocks noChangeAspect="1"/>
          </p:cNvPicPr>
          <p:nvPr/>
        </p:nvPicPr>
        <p:blipFill>
          <a:blip r:embed="rId3"/>
          <a:stretch>
            <a:fillRect/>
          </a:stretch>
        </p:blipFill>
        <p:spPr>
          <a:xfrm>
            <a:off x="7709770" y="2651714"/>
            <a:ext cx="4141760" cy="2468971"/>
          </a:xfrm>
          <a:prstGeom prst="rect">
            <a:avLst/>
          </a:prstGeom>
        </p:spPr>
      </p:pic>
    </p:spTree>
    <p:extLst>
      <p:ext uri="{BB962C8B-B14F-4D97-AF65-F5344CB8AC3E}">
        <p14:creationId xmlns:p14="http://schemas.microsoft.com/office/powerpoint/2010/main" val="2922083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D43BDC-BB37-48F5-AD6A-8E29D021420A}"/>
              </a:ext>
            </a:extLst>
          </p:cNvPr>
          <p:cNvSpPr>
            <a:spLocks noGrp="1"/>
          </p:cNvSpPr>
          <p:nvPr>
            <p:ph type="title"/>
          </p:nvPr>
        </p:nvSpPr>
        <p:spPr/>
        <p:txBody>
          <a:bodyPr/>
          <a:lstStyle/>
          <a:p>
            <a:r>
              <a:rPr lang="ja-JP" altLang="en-US" b="1" dirty="0"/>
              <a:t>弱点</a:t>
            </a:r>
            <a:endParaRPr lang="en-US" b="1" dirty="0"/>
          </a:p>
        </p:txBody>
      </p:sp>
      <p:sp>
        <p:nvSpPr>
          <p:cNvPr id="3" name="コンテンツ プレースホルダー 2">
            <a:extLst>
              <a:ext uri="{FF2B5EF4-FFF2-40B4-BE49-F238E27FC236}">
                <a16:creationId xmlns:a16="http://schemas.microsoft.com/office/drawing/2014/main" id="{DCE5BEAA-B707-4E86-911F-6CF2C68E2E57}"/>
              </a:ext>
            </a:extLst>
          </p:cNvPr>
          <p:cNvSpPr>
            <a:spLocks noGrp="1"/>
          </p:cNvSpPr>
          <p:nvPr>
            <p:ph idx="1"/>
          </p:nvPr>
        </p:nvSpPr>
        <p:spPr>
          <a:xfrm>
            <a:off x="838200" y="2201663"/>
            <a:ext cx="4682276" cy="3462290"/>
          </a:xfrm>
        </p:spPr>
        <p:style>
          <a:lnRef idx="2">
            <a:schemeClr val="accent1"/>
          </a:lnRef>
          <a:fillRef idx="1">
            <a:schemeClr val="lt1"/>
          </a:fillRef>
          <a:effectRef idx="0">
            <a:schemeClr val="accent1"/>
          </a:effectRef>
          <a:fontRef idx="minor">
            <a:schemeClr val="dk1"/>
          </a:fontRef>
        </p:style>
        <p:txBody>
          <a:bodyPr/>
          <a:lstStyle/>
          <a:p>
            <a:pPr marL="0" indent="0">
              <a:buNone/>
            </a:pPr>
            <a:r>
              <a:rPr lang="ja-JP" altLang="en-US" dirty="0"/>
              <a:t>・カニポンはファイヤボールを当てると倒せます。</a:t>
            </a:r>
            <a:endParaRPr lang="en-US" altLang="ja-JP" dirty="0"/>
          </a:p>
          <a:p>
            <a:endParaRPr lang="en-US" dirty="0"/>
          </a:p>
        </p:txBody>
      </p:sp>
      <p:pic>
        <p:nvPicPr>
          <p:cNvPr id="26" name="コンテンツ プレースホルダー 7">
            <a:extLst>
              <a:ext uri="{FF2B5EF4-FFF2-40B4-BE49-F238E27FC236}">
                <a16:creationId xmlns:a16="http://schemas.microsoft.com/office/drawing/2014/main" id="{813D8F1F-95F4-4F36-ADA1-B86E7AA48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4353" y="4581270"/>
            <a:ext cx="719691" cy="719691"/>
          </a:xfrm>
          <a:prstGeom prst="rect">
            <a:avLst/>
          </a:prstGeom>
        </p:spPr>
      </p:pic>
      <p:pic>
        <p:nvPicPr>
          <p:cNvPr id="29" name="コンテンツ プレースホルダー 7">
            <a:extLst>
              <a:ext uri="{FF2B5EF4-FFF2-40B4-BE49-F238E27FC236}">
                <a16:creationId xmlns:a16="http://schemas.microsoft.com/office/drawing/2014/main" id="{D0C2866F-B676-4996-B8B7-1C1AF9CDB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803" y="4581270"/>
            <a:ext cx="766763" cy="719691"/>
          </a:xfrm>
          <a:prstGeom prst="rect">
            <a:avLst/>
          </a:prstGeom>
        </p:spPr>
      </p:pic>
      <p:pic>
        <p:nvPicPr>
          <p:cNvPr id="30" name="コンテンツ プレースホルダー 7">
            <a:extLst>
              <a:ext uri="{FF2B5EF4-FFF2-40B4-BE49-F238E27FC236}">
                <a16:creationId xmlns:a16="http://schemas.microsoft.com/office/drawing/2014/main" id="{F8ACA545-9992-46D7-B661-C3D97C9B6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603" y="4581270"/>
            <a:ext cx="766763" cy="719691"/>
          </a:xfrm>
          <a:prstGeom prst="rect">
            <a:avLst/>
          </a:prstGeom>
        </p:spPr>
      </p:pic>
      <p:pic>
        <p:nvPicPr>
          <p:cNvPr id="31" name="コンテンツ プレースホルダー 7">
            <a:extLst>
              <a:ext uri="{FF2B5EF4-FFF2-40B4-BE49-F238E27FC236}">
                <a16:creationId xmlns:a16="http://schemas.microsoft.com/office/drawing/2014/main" id="{E283DCF8-2EE3-4C7C-BDD7-5420058BF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281" y="4581270"/>
            <a:ext cx="766763" cy="719691"/>
          </a:xfrm>
          <a:prstGeom prst="rect">
            <a:avLst/>
          </a:prstGeom>
        </p:spPr>
      </p:pic>
      <p:pic>
        <p:nvPicPr>
          <p:cNvPr id="32" name="コンテンツ プレースホルダー 7">
            <a:extLst>
              <a:ext uri="{FF2B5EF4-FFF2-40B4-BE49-F238E27FC236}">
                <a16:creationId xmlns:a16="http://schemas.microsoft.com/office/drawing/2014/main" id="{58AE116F-465F-48F4-A3CA-30D713922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039" y="4581270"/>
            <a:ext cx="766763" cy="719691"/>
          </a:xfrm>
          <a:prstGeom prst="rect">
            <a:avLst/>
          </a:prstGeom>
        </p:spPr>
      </p:pic>
      <p:pic>
        <p:nvPicPr>
          <p:cNvPr id="33" name="コンテンツ プレースホルダー 7">
            <a:extLst>
              <a:ext uri="{FF2B5EF4-FFF2-40B4-BE49-F238E27FC236}">
                <a16:creationId xmlns:a16="http://schemas.microsoft.com/office/drawing/2014/main" id="{2229FB5D-C94C-4C28-BA25-A081302CA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6743" y="4581270"/>
            <a:ext cx="766763" cy="719691"/>
          </a:xfrm>
          <a:prstGeom prst="rect">
            <a:avLst/>
          </a:prstGeom>
        </p:spPr>
      </p:pic>
      <p:pic>
        <p:nvPicPr>
          <p:cNvPr id="34" name="コンテンツ プレースホルダー 7">
            <a:extLst>
              <a:ext uri="{FF2B5EF4-FFF2-40B4-BE49-F238E27FC236}">
                <a16:creationId xmlns:a16="http://schemas.microsoft.com/office/drawing/2014/main" id="{72A15CD4-9EED-42D9-B436-19BA01E5B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421" y="4581270"/>
            <a:ext cx="766763" cy="719691"/>
          </a:xfrm>
          <a:prstGeom prst="rect">
            <a:avLst/>
          </a:prstGeom>
        </p:spPr>
      </p:pic>
      <p:pic>
        <p:nvPicPr>
          <p:cNvPr id="35" name="図 20">
            <a:extLst>
              <a:ext uri="{FF2B5EF4-FFF2-40B4-BE49-F238E27FC236}">
                <a16:creationId xmlns:a16="http://schemas.microsoft.com/office/drawing/2014/main" id="{F232908A-D607-4CE7-A69C-14140DEBD2A8}"/>
              </a:ext>
            </a:extLst>
          </p:cNvPr>
          <p:cNvPicPr>
            <a:picLocks noChangeAspect="1"/>
          </p:cNvPicPr>
          <p:nvPr/>
        </p:nvPicPr>
        <p:blipFill>
          <a:blip r:embed="rId3"/>
          <a:stretch>
            <a:fillRect/>
          </a:stretch>
        </p:blipFill>
        <p:spPr>
          <a:xfrm>
            <a:off x="2538590" y="3832451"/>
            <a:ext cx="1207299" cy="719691"/>
          </a:xfrm>
          <a:prstGeom prst="rect">
            <a:avLst/>
          </a:prstGeom>
        </p:spPr>
      </p:pic>
      <p:pic>
        <p:nvPicPr>
          <p:cNvPr id="36" name="図 23">
            <a:extLst>
              <a:ext uri="{FF2B5EF4-FFF2-40B4-BE49-F238E27FC236}">
                <a16:creationId xmlns:a16="http://schemas.microsoft.com/office/drawing/2014/main" id="{A0485C61-59B4-494A-A1A7-849A31AEC839}"/>
              </a:ext>
            </a:extLst>
          </p:cNvPr>
          <p:cNvPicPr>
            <a:picLocks noChangeAspect="1"/>
          </p:cNvPicPr>
          <p:nvPr/>
        </p:nvPicPr>
        <p:blipFill>
          <a:blip r:embed="rId4"/>
          <a:stretch>
            <a:fillRect/>
          </a:stretch>
        </p:blipFill>
        <p:spPr>
          <a:xfrm>
            <a:off x="1129376" y="3547041"/>
            <a:ext cx="674282" cy="1027474"/>
          </a:xfrm>
          <a:prstGeom prst="rect">
            <a:avLst/>
          </a:prstGeom>
          <a:scene3d>
            <a:camera prst="orthographicFront">
              <a:rot lat="0" lon="11099976" rev="0"/>
            </a:camera>
            <a:lightRig rig="threePt" dir="t"/>
          </a:scene3d>
        </p:spPr>
      </p:pic>
      <p:pic>
        <p:nvPicPr>
          <p:cNvPr id="37" name="図 24">
            <a:extLst>
              <a:ext uri="{FF2B5EF4-FFF2-40B4-BE49-F238E27FC236}">
                <a16:creationId xmlns:a16="http://schemas.microsoft.com/office/drawing/2014/main" id="{AA5E34B1-6875-450B-84A8-BB48AE5474AA}"/>
              </a:ext>
            </a:extLst>
          </p:cNvPr>
          <p:cNvPicPr>
            <a:picLocks noChangeAspect="1"/>
          </p:cNvPicPr>
          <p:nvPr/>
        </p:nvPicPr>
        <p:blipFill>
          <a:blip r:embed="rId5"/>
          <a:stretch>
            <a:fillRect/>
          </a:stretch>
        </p:blipFill>
        <p:spPr>
          <a:xfrm>
            <a:off x="1932212" y="3853124"/>
            <a:ext cx="509154" cy="466727"/>
          </a:xfrm>
          <a:prstGeom prst="rect">
            <a:avLst/>
          </a:prstGeom>
        </p:spPr>
      </p:pic>
      <p:sp>
        <p:nvSpPr>
          <p:cNvPr id="38" name="コンテンツ プレースホルダー 2">
            <a:extLst>
              <a:ext uri="{FF2B5EF4-FFF2-40B4-BE49-F238E27FC236}">
                <a16:creationId xmlns:a16="http://schemas.microsoft.com/office/drawing/2014/main" id="{604A8DB9-36EB-4111-8A29-8CA1051217B8}"/>
              </a:ext>
            </a:extLst>
          </p:cNvPr>
          <p:cNvSpPr txBox="1">
            <a:spLocks/>
          </p:cNvSpPr>
          <p:nvPr/>
        </p:nvSpPr>
        <p:spPr>
          <a:xfrm>
            <a:off x="6532812" y="2201663"/>
            <a:ext cx="5025913" cy="346229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ja-JP" altLang="en-US" dirty="0"/>
              <a:t>・マリオがスター（無敵）状態の時は、マリオがふれるだけでカニポンを倒せます。</a:t>
            </a:r>
            <a:endParaRPr lang="en-US" altLang="ja-JP" dirty="0"/>
          </a:p>
          <a:p>
            <a:pPr marL="0" indent="0">
              <a:buNone/>
            </a:pPr>
            <a:endParaRPr lang="en-US" dirty="0"/>
          </a:p>
        </p:txBody>
      </p:sp>
      <p:pic>
        <p:nvPicPr>
          <p:cNvPr id="5" name="コンテンツ プレースホルダー 7">
            <a:extLst>
              <a:ext uri="{FF2B5EF4-FFF2-40B4-BE49-F238E27FC236}">
                <a16:creationId xmlns:a16="http://schemas.microsoft.com/office/drawing/2014/main" id="{456A04B0-A0EF-46B9-ACFE-34C6A71B1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1811" y="4581270"/>
            <a:ext cx="719691" cy="719691"/>
          </a:xfrm>
          <a:prstGeom prst="rect">
            <a:avLst/>
          </a:prstGeom>
        </p:spPr>
      </p:pic>
      <p:pic>
        <p:nvPicPr>
          <p:cNvPr id="6" name="コンテンツ プレースホルダー 7">
            <a:extLst>
              <a:ext uri="{FF2B5EF4-FFF2-40B4-BE49-F238E27FC236}">
                <a16:creationId xmlns:a16="http://schemas.microsoft.com/office/drawing/2014/main" id="{9D22D09C-6FCA-4E73-9AF3-A2F51D605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9965" y="4581270"/>
            <a:ext cx="719691" cy="719691"/>
          </a:xfrm>
          <a:prstGeom prst="rect">
            <a:avLst/>
          </a:prstGeom>
        </p:spPr>
      </p:pic>
      <p:pic>
        <p:nvPicPr>
          <p:cNvPr id="7" name="コンテンツ プレースホルダー 7">
            <a:extLst>
              <a:ext uri="{FF2B5EF4-FFF2-40B4-BE49-F238E27FC236}">
                <a16:creationId xmlns:a16="http://schemas.microsoft.com/office/drawing/2014/main" id="{06C885C2-2BA0-4E45-8222-BEA72BCF8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7643" y="4581270"/>
            <a:ext cx="719691" cy="719691"/>
          </a:xfrm>
          <a:prstGeom prst="rect">
            <a:avLst/>
          </a:prstGeom>
        </p:spPr>
      </p:pic>
      <p:pic>
        <p:nvPicPr>
          <p:cNvPr id="8" name="コンテンツ プレースホルダー 7">
            <a:extLst>
              <a:ext uri="{FF2B5EF4-FFF2-40B4-BE49-F238E27FC236}">
                <a16:creationId xmlns:a16="http://schemas.microsoft.com/office/drawing/2014/main" id="{E1F4A51B-C3FA-4D2D-9625-0FBF7BF6A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5797" y="4581270"/>
            <a:ext cx="719691" cy="719691"/>
          </a:xfrm>
          <a:prstGeom prst="rect">
            <a:avLst/>
          </a:prstGeom>
        </p:spPr>
      </p:pic>
      <p:pic>
        <p:nvPicPr>
          <p:cNvPr id="9" name="コンテンツ プレースホルダー 7">
            <a:extLst>
              <a:ext uri="{FF2B5EF4-FFF2-40B4-BE49-F238E27FC236}">
                <a16:creationId xmlns:a16="http://schemas.microsoft.com/office/drawing/2014/main" id="{DBEBB68A-9BF2-45F4-8042-B1FC4892D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951" y="4581270"/>
            <a:ext cx="719691" cy="719691"/>
          </a:xfrm>
          <a:prstGeom prst="rect">
            <a:avLst/>
          </a:prstGeom>
        </p:spPr>
      </p:pic>
      <p:pic>
        <p:nvPicPr>
          <p:cNvPr id="10" name="コンテンツ プレースホルダー 7">
            <a:extLst>
              <a:ext uri="{FF2B5EF4-FFF2-40B4-BE49-F238E27FC236}">
                <a16:creationId xmlns:a16="http://schemas.microsoft.com/office/drawing/2014/main" id="{C1776456-EF5F-4FE4-A906-F2A6388FE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2105" y="4581270"/>
            <a:ext cx="719691" cy="719691"/>
          </a:xfrm>
          <a:prstGeom prst="rect">
            <a:avLst/>
          </a:prstGeom>
        </p:spPr>
      </p:pic>
      <p:pic>
        <p:nvPicPr>
          <p:cNvPr id="11" name="コンテンツ プレースホルダー 7">
            <a:extLst>
              <a:ext uri="{FF2B5EF4-FFF2-40B4-BE49-F238E27FC236}">
                <a16:creationId xmlns:a16="http://schemas.microsoft.com/office/drawing/2014/main" id="{612D90B9-8F2F-4009-85F7-D80E589D60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9783" y="4581270"/>
            <a:ext cx="719691" cy="719691"/>
          </a:xfrm>
          <a:prstGeom prst="rect">
            <a:avLst/>
          </a:prstGeom>
        </p:spPr>
      </p:pic>
      <p:pic>
        <p:nvPicPr>
          <p:cNvPr id="20" name="図 19">
            <a:extLst>
              <a:ext uri="{FF2B5EF4-FFF2-40B4-BE49-F238E27FC236}">
                <a16:creationId xmlns:a16="http://schemas.microsoft.com/office/drawing/2014/main" id="{6B1B9C62-94EB-4B4E-BEF7-2AE419E1F297}"/>
              </a:ext>
            </a:extLst>
          </p:cNvPr>
          <p:cNvPicPr>
            <a:picLocks noChangeAspect="1"/>
          </p:cNvPicPr>
          <p:nvPr/>
        </p:nvPicPr>
        <p:blipFill>
          <a:blip r:embed="rId3"/>
          <a:stretch>
            <a:fillRect/>
          </a:stretch>
        </p:blipFill>
        <p:spPr>
          <a:xfrm>
            <a:off x="8989992" y="3794110"/>
            <a:ext cx="1207299" cy="719691"/>
          </a:xfrm>
          <a:prstGeom prst="rect">
            <a:avLst/>
          </a:prstGeom>
        </p:spPr>
      </p:pic>
      <p:pic>
        <p:nvPicPr>
          <p:cNvPr id="27" name="図 26">
            <a:extLst>
              <a:ext uri="{FF2B5EF4-FFF2-40B4-BE49-F238E27FC236}">
                <a16:creationId xmlns:a16="http://schemas.microsoft.com/office/drawing/2014/main" id="{E48F74BA-A8A9-4419-A9BE-BB0113BDCE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8405797" y="3867006"/>
            <a:ext cx="674282" cy="674282"/>
          </a:xfrm>
          <a:prstGeom prst="rect">
            <a:avLst/>
          </a:prstGeom>
        </p:spPr>
      </p:pic>
      <p:pic>
        <p:nvPicPr>
          <p:cNvPr id="28" name="図 27">
            <a:extLst>
              <a:ext uri="{FF2B5EF4-FFF2-40B4-BE49-F238E27FC236}">
                <a16:creationId xmlns:a16="http://schemas.microsoft.com/office/drawing/2014/main" id="{C1B8E390-D839-4BFC-A85F-81D7ADADEAC1}"/>
              </a:ext>
            </a:extLst>
          </p:cNvPr>
          <p:cNvPicPr>
            <a:picLocks noChangeAspect="1"/>
          </p:cNvPicPr>
          <p:nvPr/>
        </p:nvPicPr>
        <p:blipFill>
          <a:blip r:embed="rId7"/>
          <a:stretch>
            <a:fillRect/>
          </a:stretch>
        </p:blipFill>
        <p:spPr>
          <a:xfrm>
            <a:off x="7334305" y="3591971"/>
            <a:ext cx="928608" cy="921830"/>
          </a:xfrm>
          <a:prstGeom prst="rect">
            <a:avLst/>
          </a:prstGeom>
        </p:spPr>
      </p:pic>
      <p:cxnSp>
        <p:nvCxnSpPr>
          <p:cNvPr id="25" name="Lige forbindelse 24">
            <a:extLst>
              <a:ext uri="{FF2B5EF4-FFF2-40B4-BE49-F238E27FC236}">
                <a16:creationId xmlns:a16="http://schemas.microsoft.com/office/drawing/2014/main" id="{EF187046-9DCC-4124-9CE8-07176BB32B5F}"/>
              </a:ext>
            </a:extLst>
          </p:cNvPr>
          <p:cNvCxnSpPr/>
          <p:nvPr/>
        </p:nvCxnSpPr>
        <p:spPr>
          <a:xfrm>
            <a:off x="275208" y="1349406"/>
            <a:ext cx="116297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65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B23511-D7AF-4D41-8B05-BE136102D726}"/>
              </a:ext>
            </a:extLst>
          </p:cNvPr>
          <p:cNvSpPr>
            <a:spLocks noGrp="1"/>
          </p:cNvSpPr>
          <p:nvPr>
            <p:ph type="title"/>
          </p:nvPr>
        </p:nvSpPr>
        <p:spPr/>
        <p:txBody>
          <a:bodyPr/>
          <a:lstStyle/>
          <a:p>
            <a:r>
              <a:rPr lang="ja-JP" altLang="en-US" b="1" dirty="0"/>
              <a:t>特別なルール</a:t>
            </a:r>
            <a:endParaRPr lang="en-US" b="1" dirty="0"/>
          </a:p>
        </p:txBody>
      </p:sp>
      <p:sp>
        <p:nvSpPr>
          <p:cNvPr id="3" name="コンテンツ プレースホルダー 2">
            <a:extLst>
              <a:ext uri="{FF2B5EF4-FFF2-40B4-BE49-F238E27FC236}">
                <a16:creationId xmlns:a16="http://schemas.microsoft.com/office/drawing/2014/main" id="{366CC441-F8B4-4C69-9318-9AED89325BE8}"/>
              </a:ext>
            </a:extLst>
          </p:cNvPr>
          <p:cNvSpPr>
            <a:spLocks noGrp="1"/>
          </p:cNvSpPr>
          <p:nvPr>
            <p:ph idx="1"/>
          </p:nvPr>
        </p:nvSpPr>
        <p:spPr>
          <a:xfrm>
            <a:off x="838200" y="1825625"/>
            <a:ext cx="4941163" cy="4351338"/>
          </a:xfrm>
        </p:spPr>
        <p:txBody>
          <a:bodyPr>
            <a:normAutofit/>
          </a:bodyPr>
          <a:lstStyle/>
          <a:p>
            <a:pPr marL="0" indent="0">
              <a:buNone/>
            </a:pPr>
            <a:r>
              <a:rPr lang="ja-JP" altLang="en-US" sz="3600" dirty="0"/>
              <a:t>・カニポンの手が</a:t>
            </a:r>
            <a:r>
              <a:rPr lang="ja-JP" altLang="en-US" sz="3600" dirty="0">
                <a:solidFill>
                  <a:schemeClr val="accent1"/>
                </a:solidFill>
              </a:rPr>
              <a:t>両側　　</a:t>
            </a:r>
            <a:r>
              <a:rPr lang="ja-JP" altLang="en-US" sz="3600" dirty="0"/>
              <a:t>にある時、ノコノコの甲羅にぶつかったら、一秒以内にはねのけます。</a:t>
            </a:r>
            <a:endParaRPr lang="en-US" altLang="ja-JP" sz="3600" dirty="0"/>
          </a:p>
        </p:txBody>
      </p:sp>
      <p:pic>
        <p:nvPicPr>
          <p:cNvPr id="4" name="コンテンツ プレースホルダー 7">
            <a:extLst>
              <a:ext uri="{FF2B5EF4-FFF2-40B4-BE49-F238E27FC236}">
                <a16:creationId xmlns:a16="http://schemas.microsoft.com/office/drawing/2014/main" id="{0FEAF08C-1410-49E6-A58E-8A41579A4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5964" y="5904426"/>
            <a:ext cx="719691" cy="719691"/>
          </a:xfrm>
          <a:prstGeom prst="rect">
            <a:avLst/>
          </a:prstGeom>
        </p:spPr>
      </p:pic>
      <p:pic>
        <p:nvPicPr>
          <p:cNvPr id="5" name="コンテンツ プレースホルダー 7">
            <a:extLst>
              <a:ext uri="{FF2B5EF4-FFF2-40B4-BE49-F238E27FC236}">
                <a16:creationId xmlns:a16="http://schemas.microsoft.com/office/drawing/2014/main" id="{B450ED3E-3C9B-44F3-A901-30A506396B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9698" y="5952054"/>
            <a:ext cx="719691" cy="719691"/>
          </a:xfrm>
          <a:prstGeom prst="rect">
            <a:avLst/>
          </a:prstGeom>
        </p:spPr>
      </p:pic>
      <p:pic>
        <p:nvPicPr>
          <p:cNvPr id="6" name="コンテンツ プレースホルダー 7">
            <a:extLst>
              <a:ext uri="{FF2B5EF4-FFF2-40B4-BE49-F238E27FC236}">
                <a16:creationId xmlns:a16="http://schemas.microsoft.com/office/drawing/2014/main" id="{4607F6E3-CFFA-459E-8443-CF67C6DA1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7852" y="5952054"/>
            <a:ext cx="719691" cy="719691"/>
          </a:xfrm>
          <a:prstGeom prst="rect">
            <a:avLst/>
          </a:prstGeom>
        </p:spPr>
      </p:pic>
      <p:pic>
        <p:nvPicPr>
          <p:cNvPr id="7" name="コンテンツ プレースホルダー 7">
            <a:extLst>
              <a:ext uri="{FF2B5EF4-FFF2-40B4-BE49-F238E27FC236}">
                <a16:creationId xmlns:a16="http://schemas.microsoft.com/office/drawing/2014/main" id="{C967FAEE-1438-4E29-B8DC-3EBC334B9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5530" y="5952054"/>
            <a:ext cx="719691" cy="719691"/>
          </a:xfrm>
          <a:prstGeom prst="rect">
            <a:avLst/>
          </a:prstGeom>
        </p:spPr>
      </p:pic>
      <p:pic>
        <p:nvPicPr>
          <p:cNvPr id="8" name="コンテンツ プレースホルダー 7">
            <a:extLst>
              <a:ext uri="{FF2B5EF4-FFF2-40B4-BE49-F238E27FC236}">
                <a16:creationId xmlns:a16="http://schemas.microsoft.com/office/drawing/2014/main" id="{74073F62-CA00-4F9A-96FD-E6CCE0843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3684" y="5952054"/>
            <a:ext cx="719691" cy="719691"/>
          </a:xfrm>
          <a:prstGeom prst="rect">
            <a:avLst/>
          </a:prstGeom>
        </p:spPr>
      </p:pic>
      <p:pic>
        <p:nvPicPr>
          <p:cNvPr id="9" name="コンテンツ プレースホルダー 7">
            <a:extLst>
              <a:ext uri="{FF2B5EF4-FFF2-40B4-BE49-F238E27FC236}">
                <a16:creationId xmlns:a16="http://schemas.microsoft.com/office/drawing/2014/main" id="{2BC19617-DA52-4DEA-A2F2-F32E3FC2E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1838" y="5952054"/>
            <a:ext cx="719691" cy="719691"/>
          </a:xfrm>
          <a:prstGeom prst="rect">
            <a:avLst/>
          </a:prstGeom>
        </p:spPr>
      </p:pic>
      <p:pic>
        <p:nvPicPr>
          <p:cNvPr id="10" name="コンテンツ プレースホルダー 7">
            <a:extLst>
              <a:ext uri="{FF2B5EF4-FFF2-40B4-BE49-F238E27FC236}">
                <a16:creationId xmlns:a16="http://schemas.microsoft.com/office/drawing/2014/main" id="{51B775B1-0F1E-4729-9DB1-61EA0CAE0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9992" y="5952054"/>
            <a:ext cx="719691" cy="719691"/>
          </a:xfrm>
          <a:prstGeom prst="rect">
            <a:avLst/>
          </a:prstGeom>
        </p:spPr>
      </p:pic>
      <p:pic>
        <p:nvPicPr>
          <p:cNvPr id="11" name="コンテンツ プレースホルダー 7">
            <a:extLst>
              <a:ext uri="{FF2B5EF4-FFF2-40B4-BE49-F238E27FC236}">
                <a16:creationId xmlns:a16="http://schemas.microsoft.com/office/drawing/2014/main" id="{8988CD28-B925-41B3-921C-033756173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670" y="5952054"/>
            <a:ext cx="719691" cy="719691"/>
          </a:xfrm>
          <a:prstGeom prst="rect">
            <a:avLst/>
          </a:prstGeom>
        </p:spPr>
      </p:pic>
      <p:pic>
        <p:nvPicPr>
          <p:cNvPr id="12" name="コンテンツ プレースホルダー 7">
            <a:extLst>
              <a:ext uri="{FF2B5EF4-FFF2-40B4-BE49-F238E27FC236}">
                <a16:creationId xmlns:a16="http://schemas.microsoft.com/office/drawing/2014/main" id="{E7BA1E2C-C730-4264-9336-BA91EADB7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414" y="5904426"/>
            <a:ext cx="766763" cy="719691"/>
          </a:xfrm>
          <a:prstGeom prst="rect">
            <a:avLst/>
          </a:prstGeom>
        </p:spPr>
      </p:pic>
      <p:pic>
        <p:nvPicPr>
          <p:cNvPr id="13" name="コンテンツ プレースホルダー 7">
            <a:extLst>
              <a:ext uri="{FF2B5EF4-FFF2-40B4-BE49-F238E27FC236}">
                <a16:creationId xmlns:a16="http://schemas.microsoft.com/office/drawing/2014/main" id="{5D63760F-8432-46C0-BD0F-3AEE8D231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214" y="5904426"/>
            <a:ext cx="766763" cy="719691"/>
          </a:xfrm>
          <a:prstGeom prst="rect">
            <a:avLst/>
          </a:prstGeom>
        </p:spPr>
      </p:pic>
      <p:pic>
        <p:nvPicPr>
          <p:cNvPr id="14" name="コンテンツ プレースホルダー 7">
            <a:extLst>
              <a:ext uri="{FF2B5EF4-FFF2-40B4-BE49-F238E27FC236}">
                <a16:creationId xmlns:a16="http://schemas.microsoft.com/office/drawing/2014/main" id="{A46B5436-94E7-4F47-8713-2C11E0188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3892" y="5904426"/>
            <a:ext cx="766763" cy="719691"/>
          </a:xfrm>
          <a:prstGeom prst="rect">
            <a:avLst/>
          </a:prstGeom>
        </p:spPr>
      </p:pic>
      <p:pic>
        <p:nvPicPr>
          <p:cNvPr id="15" name="コンテンツ プレースホルダー 7">
            <a:extLst>
              <a:ext uri="{FF2B5EF4-FFF2-40B4-BE49-F238E27FC236}">
                <a16:creationId xmlns:a16="http://schemas.microsoft.com/office/drawing/2014/main" id="{D33D9E0E-F6F9-4ABD-8FD7-5A2013533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650" y="5904426"/>
            <a:ext cx="766763" cy="719691"/>
          </a:xfrm>
          <a:prstGeom prst="rect">
            <a:avLst/>
          </a:prstGeom>
        </p:spPr>
      </p:pic>
      <p:pic>
        <p:nvPicPr>
          <p:cNvPr id="16" name="コンテンツ プレースホルダー 7">
            <a:extLst>
              <a:ext uri="{FF2B5EF4-FFF2-40B4-BE49-F238E27FC236}">
                <a16:creationId xmlns:a16="http://schemas.microsoft.com/office/drawing/2014/main" id="{84E33208-9E50-469A-BEF4-1C2F54710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8354" y="5904426"/>
            <a:ext cx="766763" cy="719691"/>
          </a:xfrm>
          <a:prstGeom prst="rect">
            <a:avLst/>
          </a:prstGeom>
        </p:spPr>
      </p:pic>
      <p:pic>
        <p:nvPicPr>
          <p:cNvPr id="17" name="コンテンツ プレースホルダー 7">
            <a:extLst>
              <a:ext uri="{FF2B5EF4-FFF2-40B4-BE49-F238E27FC236}">
                <a16:creationId xmlns:a16="http://schemas.microsoft.com/office/drawing/2014/main" id="{88DCAFBA-5CAF-4BE6-BD25-FF3793842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6032" y="5904426"/>
            <a:ext cx="766763" cy="719691"/>
          </a:xfrm>
          <a:prstGeom prst="rect">
            <a:avLst/>
          </a:prstGeom>
        </p:spPr>
      </p:pic>
      <p:pic>
        <p:nvPicPr>
          <p:cNvPr id="20" name="図 19">
            <a:extLst>
              <a:ext uri="{FF2B5EF4-FFF2-40B4-BE49-F238E27FC236}">
                <a16:creationId xmlns:a16="http://schemas.microsoft.com/office/drawing/2014/main" id="{0E3E0B80-7BA7-4371-B17F-168240B49A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057" y="5004279"/>
            <a:ext cx="917727" cy="825955"/>
          </a:xfrm>
          <a:prstGeom prst="rect">
            <a:avLst/>
          </a:prstGeom>
        </p:spPr>
      </p:pic>
      <p:pic>
        <p:nvPicPr>
          <p:cNvPr id="22" name="図 21">
            <a:extLst>
              <a:ext uri="{FF2B5EF4-FFF2-40B4-BE49-F238E27FC236}">
                <a16:creationId xmlns:a16="http://schemas.microsoft.com/office/drawing/2014/main" id="{B3A1C816-75AA-4D95-BF6D-3F62F45A6F55}"/>
              </a:ext>
            </a:extLst>
          </p:cNvPr>
          <p:cNvPicPr>
            <a:picLocks noChangeAspect="1"/>
          </p:cNvPicPr>
          <p:nvPr/>
        </p:nvPicPr>
        <p:blipFill>
          <a:blip r:embed="rId4"/>
          <a:stretch>
            <a:fillRect/>
          </a:stretch>
        </p:blipFill>
        <p:spPr>
          <a:xfrm>
            <a:off x="2821549" y="5083976"/>
            <a:ext cx="1207299" cy="719691"/>
          </a:xfrm>
          <a:prstGeom prst="rect">
            <a:avLst/>
          </a:prstGeom>
        </p:spPr>
      </p:pic>
      <p:sp>
        <p:nvSpPr>
          <p:cNvPr id="25" name="矢印: 左カーブ 24">
            <a:extLst>
              <a:ext uri="{FF2B5EF4-FFF2-40B4-BE49-F238E27FC236}">
                <a16:creationId xmlns:a16="http://schemas.microsoft.com/office/drawing/2014/main" id="{0A46D089-0C71-430A-A6E7-FE811A0E996F}"/>
              </a:ext>
            </a:extLst>
          </p:cNvPr>
          <p:cNvSpPr/>
          <p:nvPr/>
        </p:nvSpPr>
        <p:spPr>
          <a:xfrm>
            <a:off x="1819538" y="4418121"/>
            <a:ext cx="917727" cy="50435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7" name="図 26">
            <a:extLst>
              <a:ext uri="{FF2B5EF4-FFF2-40B4-BE49-F238E27FC236}">
                <a16:creationId xmlns:a16="http://schemas.microsoft.com/office/drawing/2014/main" id="{1029F388-116A-4C1F-BF1F-D017500E3FA8}"/>
              </a:ext>
            </a:extLst>
          </p:cNvPr>
          <p:cNvPicPr>
            <a:picLocks noChangeAspect="1"/>
          </p:cNvPicPr>
          <p:nvPr/>
        </p:nvPicPr>
        <p:blipFill>
          <a:blip r:embed="rId5"/>
          <a:stretch>
            <a:fillRect/>
          </a:stretch>
        </p:blipFill>
        <p:spPr>
          <a:xfrm rot="3274666">
            <a:off x="9279170" y="4344339"/>
            <a:ext cx="993079" cy="918469"/>
          </a:xfrm>
          <a:prstGeom prst="rect">
            <a:avLst/>
          </a:prstGeom>
        </p:spPr>
      </p:pic>
      <p:pic>
        <p:nvPicPr>
          <p:cNvPr id="28" name="図 27">
            <a:extLst>
              <a:ext uri="{FF2B5EF4-FFF2-40B4-BE49-F238E27FC236}">
                <a16:creationId xmlns:a16="http://schemas.microsoft.com/office/drawing/2014/main" id="{F7B31627-B55C-4527-B34B-210728876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0723" y="5078471"/>
            <a:ext cx="917727" cy="825955"/>
          </a:xfrm>
          <a:prstGeom prst="rect">
            <a:avLst/>
          </a:prstGeom>
        </p:spPr>
      </p:pic>
      <p:sp>
        <p:nvSpPr>
          <p:cNvPr id="29" name="矢印: 右 28">
            <a:extLst>
              <a:ext uri="{FF2B5EF4-FFF2-40B4-BE49-F238E27FC236}">
                <a16:creationId xmlns:a16="http://schemas.microsoft.com/office/drawing/2014/main" id="{033DBB53-12E9-440D-B2B0-8061EEF3FC7A}"/>
              </a:ext>
            </a:extLst>
          </p:cNvPr>
          <p:cNvSpPr/>
          <p:nvPr/>
        </p:nvSpPr>
        <p:spPr>
          <a:xfrm>
            <a:off x="8390723" y="4717926"/>
            <a:ext cx="722961" cy="252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kstfelt 17">
            <a:extLst>
              <a:ext uri="{FF2B5EF4-FFF2-40B4-BE49-F238E27FC236}">
                <a16:creationId xmlns:a16="http://schemas.microsoft.com/office/drawing/2014/main" id="{0EC2378C-7BF7-49E4-96E4-B8C3C3044002}"/>
              </a:ext>
            </a:extLst>
          </p:cNvPr>
          <p:cNvSpPr txBox="1"/>
          <p:nvPr/>
        </p:nvSpPr>
        <p:spPr>
          <a:xfrm>
            <a:off x="7147579" y="1738316"/>
            <a:ext cx="4801765" cy="2585323"/>
          </a:xfrm>
          <a:prstGeom prst="rect">
            <a:avLst/>
          </a:prstGeom>
          <a:noFill/>
        </p:spPr>
        <p:txBody>
          <a:bodyPr wrap="square" rtlCol="0">
            <a:spAutoFit/>
          </a:bodyPr>
          <a:lstStyle/>
          <a:p>
            <a:r>
              <a:rPr lang="ja-JP" altLang="en-US" sz="3600" dirty="0"/>
              <a:t>・カニポンの手が</a:t>
            </a:r>
            <a:r>
              <a:rPr lang="ja-JP" altLang="en-US" sz="3600" dirty="0">
                <a:solidFill>
                  <a:srgbClr val="FF0000"/>
                </a:solidFill>
              </a:rPr>
              <a:t>上側</a:t>
            </a:r>
            <a:r>
              <a:rPr lang="ja-JP" altLang="en-US" sz="3600" dirty="0"/>
              <a:t>にある時、ノコノコの甲羅に当たって、カニポンは死にます。</a:t>
            </a:r>
            <a:endParaRPr lang="en-US" altLang="ja-JP" sz="3600" dirty="0"/>
          </a:p>
          <a:p>
            <a:endParaRPr kumimoji="1" lang="ja-JP" altLang="en-US" dirty="0"/>
          </a:p>
        </p:txBody>
      </p:sp>
      <p:cxnSp>
        <p:nvCxnSpPr>
          <p:cNvPr id="26" name="Lige forbindelse 25">
            <a:extLst>
              <a:ext uri="{FF2B5EF4-FFF2-40B4-BE49-F238E27FC236}">
                <a16:creationId xmlns:a16="http://schemas.microsoft.com/office/drawing/2014/main" id="{76FCA5E9-6A74-4AFE-B2C9-782E7C2B7997}"/>
              </a:ext>
            </a:extLst>
          </p:cNvPr>
          <p:cNvCxnSpPr/>
          <p:nvPr/>
        </p:nvCxnSpPr>
        <p:spPr>
          <a:xfrm>
            <a:off x="275208" y="1349406"/>
            <a:ext cx="116297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667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2943EC-B195-4DD3-A767-DB0B805CE1CB}"/>
              </a:ext>
            </a:extLst>
          </p:cNvPr>
          <p:cNvSpPr>
            <a:spLocks noGrp="1"/>
          </p:cNvSpPr>
          <p:nvPr>
            <p:ph type="title"/>
          </p:nvPr>
        </p:nvSpPr>
        <p:spPr/>
        <p:txBody>
          <a:bodyPr/>
          <a:lstStyle/>
          <a:p>
            <a:r>
              <a:rPr lang="ja-JP" altLang="en-US" b="1" dirty="0"/>
              <a:t>その他の倒す方法</a:t>
            </a:r>
            <a:endParaRPr lang="en-US" b="1" dirty="0"/>
          </a:p>
        </p:txBody>
      </p:sp>
      <p:sp>
        <p:nvSpPr>
          <p:cNvPr id="3" name="コンテンツ プレースホルダー 2">
            <a:extLst>
              <a:ext uri="{FF2B5EF4-FFF2-40B4-BE49-F238E27FC236}">
                <a16:creationId xmlns:a16="http://schemas.microsoft.com/office/drawing/2014/main" id="{75CD94D5-F206-415F-A97A-16C3E463CC73}"/>
              </a:ext>
            </a:extLst>
          </p:cNvPr>
          <p:cNvSpPr>
            <a:spLocks noGrp="1"/>
          </p:cNvSpPr>
          <p:nvPr>
            <p:ph idx="1"/>
          </p:nvPr>
        </p:nvSpPr>
        <p:spPr/>
        <p:txBody>
          <a:bodyPr/>
          <a:lstStyle/>
          <a:p>
            <a:r>
              <a:rPr lang="ja-JP" altLang="en-US" dirty="0"/>
              <a:t>マリオはカニポンの下のブロックにジャンプすると、カニポンを倒せます。</a:t>
            </a:r>
            <a:endParaRPr lang="en-US" dirty="0"/>
          </a:p>
          <a:p>
            <a:endParaRPr lang="en-US" dirty="0"/>
          </a:p>
        </p:txBody>
      </p:sp>
      <p:pic>
        <p:nvPicPr>
          <p:cNvPr id="4" name="コンテンツ プレースホルダー 7">
            <a:extLst>
              <a:ext uri="{FF2B5EF4-FFF2-40B4-BE49-F238E27FC236}">
                <a16:creationId xmlns:a16="http://schemas.microsoft.com/office/drawing/2014/main" id="{98E6C05A-5F86-4E7C-BBB8-2499B4EA6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9138" y="3591585"/>
            <a:ext cx="766763" cy="719691"/>
          </a:xfrm>
          <a:prstGeom prst="rect">
            <a:avLst/>
          </a:prstGeom>
        </p:spPr>
      </p:pic>
      <p:pic>
        <p:nvPicPr>
          <p:cNvPr id="5" name="コンテンツ プレースホルダー 7">
            <a:extLst>
              <a:ext uri="{FF2B5EF4-FFF2-40B4-BE49-F238E27FC236}">
                <a16:creationId xmlns:a16="http://schemas.microsoft.com/office/drawing/2014/main" id="{6B3C5407-6544-4CD9-8F9A-BD7C2A79E7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938" y="3591585"/>
            <a:ext cx="766763" cy="719691"/>
          </a:xfrm>
          <a:prstGeom prst="rect">
            <a:avLst/>
          </a:prstGeom>
        </p:spPr>
      </p:pic>
      <p:pic>
        <p:nvPicPr>
          <p:cNvPr id="6" name="コンテンツ プレースホルダー 7">
            <a:extLst>
              <a:ext uri="{FF2B5EF4-FFF2-40B4-BE49-F238E27FC236}">
                <a16:creationId xmlns:a16="http://schemas.microsoft.com/office/drawing/2014/main" id="{809C0426-8E9D-422F-8A95-0441B3114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3616" y="3487793"/>
            <a:ext cx="766763" cy="719691"/>
          </a:xfrm>
          <a:prstGeom prst="rect">
            <a:avLst/>
          </a:prstGeom>
        </p:spPr>
      </p:pic>
      <p:pic>
        <p:nvPicPr>
          <p:cNvPr id="7" name="コンテンツ プレースホルダー 7">
            <a:extLst>
              <a:ext uri="{FF2B5EF4-FFF2-40B4-BE49-F238E27FC236}">
                <a16:creationId xmlns:a16="http://schemas.microsoft.com/office/drawing/2014/main" id="{3B5F1567-D9F5-4218-9E38-06CD7569B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5374" y="3591585"/>
            <a:ext cx="766763" cy="719691"/>
          </a:xfrm>
          <a:prstGeom prst="rect">
            <a:avLst/>
          </a:prstGeom>
        </p:spPr>
      </p:pic>
      <p:pic>
        <p:nvPicPr>
          <p:cNvPr id="8" name="コンテンツ プレースホルダー 7">
            <a:extLst>
              <a:ext uri="{FF2B5EF4-FFF2-40B4-BE49-F238E27FC236}">
                <a16:creationId xmlns:a16="http://schemas.microsoft.com/office/drawing/2014/main" id="{676CE0C3-5E34-43D3-A022-BE96508C6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8078" y="3591585"/>
            <a:ext cx="766763" cy="719691"/>
          </a:xfrm>
          <a:prstGeom prst="rect">
            <a:avLst/>
          </a:prstGeom>
        </p:spPr>
      </p:pic>
      <p:pic>
        <p:nvPicPr>
          <p:cNvPr id="9" name="コンテンツ プレースホルダー 7">
            <a:extLst>
              <a:ext uri="{FF2B5EF4-FFF2-40B4-BE49-F238E27FC236}">
                <a16:creationId xmlns:a16="http://schemas.microsoft.com/office/drawing/2014/main" id="{44D5CD71-59CE-468E-924A-53A0288CD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5756" y="3591585"/>
            <a:ext cx="766763" cy="719691"/>
          </a:xfrm>
          <a:prstGeom prst="rect">
            <a:avLst/>
          </a:prstGeom>
        </p:spPr>
      </p:pic>
      <p:pic>
        <p:nvPicPr>
          <p:cNvPr id="10" name="コンテンツ プレースホルダー 7">
            <a:extLst>
              <a:ext uri="{FF2B5EF4-FFF2-40B4-BE49-F238E27FC236}">
                <a16:creationId xmlns:a16="http://schemas.microsoft.com/office/drawing/2014/main" id="{4A3F6397-EE54-4CF8-B7E3-4F2160B27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9138" y="5835519"/>
            <a:ext cx="766763" cy="719691"/>
          </a:xfrm>
          <a:prstGeom prst="rect">
            <a:avLst/>
          </a:prstGeom>
        </p:spPr>
      </p:pic>
      <p:pic>
        <p:nvPicPr>
          <p:cNvPr id="11" name="コンテンツ プレースホルダー 7">
            <a:extLst>
              <a:ext uri="{FF2B5EF4-FFF2-40B4-BE49-F238E27FC236}">
                <a16:creationId xmlns:a16="http://schemas.microsoft.com/office/drawing/2014/main" id="{558C23F8-9A38-484B-905C-E4BCA51EB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938" y="5835519"/>
            <a:ext cx="766763" cy="719691"/>
          </a:xfrm>
          <a:prstGeom prst="rect">
            <a:avLst/>
          </a:prstGeom>
        </p:spPr>
      </p:pic>
      <p:pic>
        <p:nvPicPr>
          <p:cNvPr id="12" name="コンテンツ プレースホルダー 7">
            <a:extLst>
              <a:ext uri="{FF2B5EF4-FFF2-40B4-BE49-F238E27FC236}">
                <a16:creationId xmlns:a16="http://schemas.microsoft.com/office/drawing/2014/main" id="{DA9A7D45-630B-436C-B3F3-26D8E751A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3616" y="5835519"/>
            <a:ext cx="766763" cy="719691"/>
          </a:xfrm>
          <a:prstGeom prst="rect">
            <a:avLst/>
          </a:prstGeom>
        </p:spPr>
      </p:pic>
      <p:pic>
        <p:nvPicPr>
          <p:cNvPr id="13" name="コンテンツ プレースホルダー 7">
            <a:extLst>
              <a:ext uri="{FF2B5EF4-FFF2-40B4-BE49-F238E27FC236}">
                <a16:creationId xmlns:a16="http://schemas.microsoft.com/office/drawing/2014/main" id="{40778458-4874-4B2E-9C41-B9F380693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5374" y="5835519"/>
            <a:ext cx="766763" cy="719691"/>
          </a:xfrm>
          <a:prstGeom prst="rect">
            <a:avLst/>
          </a:prstGeom>
        </p:spPr>
      </p:pic>
      <p:pic>
        <p:nvPicPr>
          <p:cNvPr id="14" name="コンテンツ プレースホルダー 7">
            <a:extLst>
              <a:ext uri="{FF2B5EF4-FFF2-40B4-BE49-F238E27FC236}">
                <a16:creationId xmlns:a16="http://schemas.microsoft.com/office/drawing/2014/main" id="{1C533748-EE87-4639-86B1-9C15FC8F4E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8078" y="5835519"/>
            <a:ext cx="766763" cy="719691"/>
          </a:xfrm>
          <a:prstGeom prst="rect">
            <a:avLst/>
          </a:prstGeom>
        </p:spPr>
      </p:pic>
      <p:pic>
        <p:nvPicPr>
          <p:cNvPr id="15" name="コンテンツ プレースホルダー 7">
            <a:extLst>
              <a:ext uri="{FF2B5EF4-FFF2-40B4-BE49-F238E27FC236}">
                <a16:creationId xmlns:a16="http://schemas.microsoft.com/office/drawing/2014/main" id="{EAA45AAA-4308-4F49-A529-B4D83FC630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5756" y="5835519"/>
            <a:ext cx="766763" cy="719691"/>
          </a:xfrm>
          <a:prstGeom prst="rect">
            <a:avLst/>
          </a:prstGeom>
        </p:spPr>
      </p:pic>
      <p:pic>
        <p:nvPicPr>
          <p:cNvPr id="17" name="図 16">
            <a:extLst>
              <a:ext uri="{FF2B5EF4-FFF2-40B4-BE49-F238E27FC236}">
                <a16:creationId xmlns:a16="http://schemas.microsoft.com/office/drawing/2014/main" id="{1E302780-6645-46B9-914F-9DDB9BEC4563}"/>
              </a:ext>
            </a:extLst>
          </p:cNvPr>
          <p:cNvPicPr>
            <a:picLocks noChangeAspect="1"/>
          </p:cNvPicPr>
          <p:nvPr/>
        </p:nvPicPr>
        <p:blipFill>
          <a:blip r:embed="rId3"/>
          <a:stretch>
            <a:fillRect/>
          </a:stretch>
        </p:blipFill>
        <p:spPr>
          <a:xfrm>
            <a:off x="5274115" y="4207484"/>
            <a:ext cx="921751" cy="915023"/>
          </a:xfrm>
          <a:prstGeom prst="rect">
            <a:avLst/>
          </a:prstGeom>
        </p:spPr>
      </p:pic>
      <p:pic>
        <p:nvPicPr>
          <p:cNvPr id="18" name="図 17">
            <a:extLst>
              <a:ext uri="{FF2B5EF4-FFF2-40B4-BE49-F238E27FC236}">
                <a16:creationId xmlns:a16="http://schemas.microsoft.com/office/drawing/2014/main" id="{EED27326-230C-47B8-B090-5C6918C9A8D5}"/>
              </a:ext>
            </a:extLst>
          </p:cNvPr>
          <p:cNvPicPr>
            <a:picLocks noChangeAspect="1"/>
          </p:cNvPicPr>
          <p:nvPr/>
        </p:nvPicPr>
        <p:blipFill>
          <a:blip r:embed="rId4"/>
          <a:stretch>
            <a:fillRect/>
          </a:stretch>
        </p:blipFill>
        <p:spPr>
          <a:xfrm rot="2470856">
            <a:off x="5581724" y="2534792"/>
            <a:ext cx="1207299" cy="719691"/>
          </a:xfrm>
          <a:prstGeom prst="rect">
            <a:avLst/>
          </a:prstGeom>
        </p:spPr>
      </p:pic>
      <p:cxnSp>
        <p:nvCxnSpPr>
          <p:cNvPr id="19" name="Lige forbindelse 18">
            <a:extLst>
              <a:ext uri="{FF2B5EF4-FFF2-40B4-BE49-F238E27FC236}">
                <a16:creationId xmlns:a16="http://schemas.microsoft.com/office/drawing/2014/main" id="{EE47AF2C-C6E4-4C50-9FAC-AAA5BE8D5753}"/>
              </a:ext>
            </a:extLst>
          </p:cNvPr>
          <p:cNvCxnSpPr/>
          <p:nvPr/>
        </p:nvCxnSpPr>
        <p:spPr>
          <a:xfrm>
            <a:off x="275208" y="1349406"/>
            <a:ext cx="116297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3553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AA16B8-37B1-4901-AB3E-AB044DDA4A30}"/>
              </a:ext>
            </a:extLst>
          </p:cNvPr>
          <p:cNvSpPr>
            <a:spLocks noGrp="1"/>
          </p:cNvSpPr>
          <p:nvPr>
            <p:ph type="title"/>
          </p:nvPr>
        </p:nvSpPr>
        <p:spPr/>
        <p:txBody>
          <a:bodyPr/>
          <a:lstStyle/>
          <a:p>
            <a:r>
              <a:rPr lang="ja-JP" altLang="en-US" b="1" dirty="0"/>
              <a:t>発注まとめ</a:t>
            </a:r>
            <a:endParaRPr lang="en-US" b="1" dirty="0"/>
          </a:p>
        </p:txBody>
      </p:sp>
      <p:sp>
        <p:nvSpPr>
          <p:cNvPr id="3" name="コンテンツ プレースホルダー 2">
            <a:extLst>
              <a:ext uri="{FF2B5EF4-FFF2-40B4-BE49-F238E27FC236}">
                <a16:creationId xmlns:a16="http://schemas.microsoft.com/office/drawing/2014/main" id="{3FC04C53-35B6-4B46-A184-B1654E132CD0}"/>
              </a:ext>
            </a:extLst>
          </p:cNvPr>
          <p:cNvSpPr>
            <a:spLocks noGrp="1"/>
          </p:cNvSpPr>
          <p:nvPr>
            <p:ph idx="1"/>
          </p:nvPr>
        </p:nvSpPr>
        <p:spPr>
          <a:xfrm>
            <a:off x="838200" y="1825625"/>
            <a:ext cx="11102266" cy="4351338"/>
          </a:xfrm>
        </p:spPr>
        <p:txBody>
          <a:bodyPr>
            <a:normAutofit fontScale="77500" lnSpcReduction="20000"/>
          </a:bodyPr>
          <a:lstStyle/>
          <a:p>
            <a:r>
              <a:rPr lang="ja-JP" altLang="en-US" b="1" dirty="0"/>
              <a:t>サウンド</a:t>
            </a:r>
            <a:r>
              <a:rPr lang="en-US" altLang="ja-JP" b="1" dirty="0"/>
              <a:t>… </a:t>
            </a:r>
            <a:r>
              <a:rPr lang="ja-JP" altLang="en-US" dirty="0"/>
              <a:t>倒す時「ポンポン」とカニポンがつぶれるような効果音を付けてください。</a:t>
            </a:r>
            <a:endParaRPr lang="en-US" altLang="ja-JP" dirty="0"/>
          </a:p>
          <a:p>
            <a:endParaRPr lang="en-US" altLang="ja-JP" b="1" dirty="0"/>
          </a:p>
          <a:p>
            <a:r>
              <a:rPr lang="ja-JP" altLang="en-US" b="1" dirty="0"/>
              <a:t>グラフィック</a:t>
            </a:r>
            <a:r>
              <a:rPr lang="en-US" altLang="ja-JP" dirty="0"/>
              <a:t>…</a:t>
            </a:r>
            <a:r>
              <a:rPr lang="ja-JP" altLang="en-US" dirty="0"/>
              <a:t> </a:t>
            </a:r>
            <a:r>
              <a:rPr lang="en-US" altLang="ja-JP" dirty="0"/>
              <a:t>	</a:t>
            </a:r>
            <a:r>
              <a:rPr lang="ja-JP" altLang="en-US" dirty="0"/>
              <a:t>ー赤い蟹のようにしてください。</a:t>
            </a:r>
            <a:endParaRPr lang="en-US" altLang="ja-JP" dirty="0"/>
          </a:p>
          <a:p>
            <a:pPr marL="0" indent="0">
              <a:buNone/>
            </a:pPr>
            <a:r>
              <a:rPr lang="en-US" altLang="ja-JP" dirty="0"/>
              <a:t>			</a:t>
            </a:r>
            <a:r>
              <a:rPr lang="ja-JP" altLang="en-US" dirty="0"/>
              <a:t>ー怒っているカニの見た目にしてください。</a:t>
            </a:r>
            <a:endParaRPr lang="en-US" altLang="ja-JP" dirty="0"/>
          </a:p>
          <a:p>
            <a:pPr marL="0" indent="0">
              <a:buNone/>
            </a:pPr>
            <a:r>
              <a:rPr lang="en-US" altLang="ja-JP" dirty="0"/>
              <a:t>			</a:t>
            </a:r>
            <a:r>
              <a:rPr lang="ja-JP" altLang="en-US" dirty="0"/>
              <a:t>ーカニポンの手は</a:t>
            </a:r>
            <a:r>
              <a:rPr lang="en-US" altLang="ja-JP" dirty="0"/>
              <a:t>2</a:t>
            </a:r>
            <a:r>
              <a:rPr lang="ja-JP" altLang="en-US" dirty="0"/>
              <a:t>秒ずつ両側と上側に動くように</a:t>
            </a:r>
            <a:r>
              <a:rPr lang="en-US" altLang="ja-JP" dirty="0"/>
              <a:t>			</a:t>
            </a:r>
            <a:r>
              <a:rPr lang="ja-JP" altLang="en-US" dirty="0"/>
              <a:t>　</a:t>
            </a:r>
            <a:r>
              <a:rPr lang="en-US" altLang="ja-JP" dirty="0"/>
              <a:t>	</a:t>
            </a:r>
            <a:r>
              <a:rPr lang="ja-JP" altLang="en-US" dirty="0"/>
              <a:t>　</a:t>
            </a:r>
            <a:r>
              <a:rPr lang="en-US" altLang="ja-JP" dirty="0"/>
              <a:t>	</a:t>
            </a:r>
            <a:r>
              <a:rPr lang="ja-JP" altLang="en-US" dirty="0"/>
              <a:t>　してください。</a:t>
            </a:r>
            <a:endParaRPr lang="en-US" altLang="ja-JP" dirty="0"/>
          </a:p>
          <a:p>
            <a:pPr marL="0" indent="0">
              <a:buNone/>
            </a:pPr>
            <a:r>
              <a:rPr lang="en-US" altLang="ja-JP" dirty="0"/>
              <a:t>			</a:t>
            </a:r>
            <a:r>
              <a:rPr lang="ja-JP" altLang="en-US" dirty="0"/>
              <a:t>ー今までの作った敵のスタイルと同じように書いてください。</a:t>
            </a:r>
            <a:r>
              <a:rPr lang="en-US" altLang="ja-JP" dirty="0"/>
              <a:t>	</a:t>
            </a:r>
          </a:p>
          <a:p>
            <a:pPr marL="1828800" lvl="4" indent="0">
              <a:buNone/>
            </a:pPr>
            <a:r>
              <a:rPr lang="en-US" altLang="ja-JP" sz="2900" dirty="0"/>
              <a:t>	</a:t>
            </a:r>
            <a:r>
              <a:rPr lang="ja-JP" altLang="en-US" sz="2900" dirty="0"/>
              <a:t>ー私の例よりノコノコのように可愛く書いてください。</a:t>
            </a:r>
            <a:endParaRPr lang="en-US" altLang="ja-JP" dirty="0"/>
          </a:p>
          <a:p>
            <a:r>
              <a:rPr lang="ja-JP" altLang="en-US" b="1" dirty="0"/>
              <a:t>エフェクト</a:t>
            </a:r>
            <a:r>
              <a:rPr lang="en-US" altLang="ja-JP" dirty="0"/>
              <a:t>…</a:t>
            </a:r>
            <a:r>
              <a:rPr lang="ja-JP" altLang="en-US" dirty="0"/>
              <a:t>　ありません。</a:t>
            </a:r>
            <a:endParaRPr lang="en-US" altLang="ja-JP" dirty="0"/>
          </a:p>
          <a:p>
            <a:r>
              <a:rPr lang="ja-JP" altLang="en-US" b="1" dirty="0"/>
              <a:t>左右するモーション</a:t>
            </a:r>
            <a:r>
              <a:rPr lang="en-US" altLang="ja-JP" dirty="0"/>
              <a:t>…</a:t>
            </a:r>
            <a:r>
              <a:rPr lang="ja-JP" altLang="en-US" dirty="0"/>
              <a:t>　足は右と左に交互に変わり蟹がテクテク歩くように見えるように作ってください。</a:t>
            </a:r>
            <a:endParaRPr lang="en-US" dirty="0"/>
          </a:p>
          <a:p>
            <a:endParaRPr lang="en-US" dirty="0"/>
          </a:p>
        </p:txBody>
      </p:sp>
      <p:pic>
        <p:nvPicPr>
          <p:cNvPr id="4" name="図 3">
            <a:extLst>
              <a:ext uri="{FF2B5EF4-FFF2-40B4-BE49-F238E27FC236}">
                <a16:creationId xmlns:a16="http://schemas.microsoft.com/office/drawing/2014/main" id="{7EF35B4A-7F5C-48A4-A163-0A76E14E4FE9}"/>
              </a:ext>
            </a:extLst>
          </p:cNvPr>
          <p:cNvPicPr>
            <a:picLocks noChangeAspect="1"/>
          </p:cNvPicPr>
          <p:nvPr/>
        </p:nvPicPr>
        <p:blipFill>
          <a:blip r:embed="rId2"/>
          <a:stretch>
            <a:fillRect/>
          </a:stretch>
        </p:blipFill>
        <p:spPr>
          <a:xfrm>
            <a:off x="6391495" y="230188"/>
            <a:ext cx="2223664" cy="1325563"/>
          </a:xfrm>
          <a:prstGeom prst="rect">
            <a:avLst/>
          </a:prstGeom>
        </p:spPr>
      </p:pic>
      <p:cxnSp>
        <p:nvCxnSpPr>
          <p:cNvPr id="5" name="Lige forbindelse 4">
            <a:extLst>
              <a:ext uri="{FF2B5EF4-FFF2-40B4-BE49-F238E27FC236}">
                <a16:creationId xmlns:a16="http://schemas.microsoft.com/office/drawing/2014/main" id="{A282AF50-AD54-4F8F-A31E-139848783146}"/>
              </a:ext>
            </a:extLst>
          </p:cNvPr>
          <p:cNvCxnSpPr>
            <a:cxnSpLocks/>
          </p:cNvCxnSpPr>
          <p:nvPr/>
        </p:nvCxnSpPr>
        <p:spPr>
          <a:xfrm>
            <a:off x="275208" y="1349406"/>
            <a:ext cx="426128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81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E8651F-4137-4C7C-BFCB-808FBB7CD860}"/>
              </a:ext>
            </a:extLst>
          </p:cNvPr>
          <p:cNvSpPr>
            <a:spLocks noGrp="1"/>
          </p:cNvSpPr>
          <p:nvPr>
            <p:ph type="title"/>
          </p:nvPr>
        </p:nvSpPr>
        <p:spPr/>
        <p:txBody>
          <a:bodyPr/>
          <a:lstStyle/>
          <a:p>
            <a:r>
              <a:rPr lang="ja-JP" altLang="en-US" b="1" dirty="0"/>
              <a:t>コンセプト</a:t>
            </a:r>
            <a:endParaRPr lang="en-US" b="1" dirty="0"/>
          </a:p>
        </p:txBody>
      </p:sp>
      <p:sp>
        <p:nvSpPr>
          <p:cNvPr id="3" name="コンテンツ プレースホルダー 2">
            <a:extLst>
              <a:ext uri="{FF2B5EF4-FFF2-40B4-BE49-F238E27FC236}">
                <a16:creationId xmlns:a16="http://schemas.microsoft.com/office/drawing/2014/main" id="{D890E083-4C03-4B0E-B1DC-EC52BE7AA28D}"/>
              </a:ext>
            </a:extLst>
          </p:cNvPr>
          <p:cNvSpPr>
            <a:spLocks noGrp="1"/>
          </p:cNvSpPr>
          <p:nvPr>
            <p:ph idx="1"/>
          </p:nvPr>
        </p:nvSpPr>
        <p:spPr/>
        <p:txBody>
          <a:bodyPr>
            <a:normAutofit/>
          </a:bodyPr>
          <a:lstStyle/>
          <a:p>
            <a:r>
              <a:rPr lang="ja-JP" altLang="en-US" sz="2000" dirty="0"/>
              <a:t>カニポンにぶつかった時に死んでしまう。カニポンの手が両側にある時はカニポンの上にジャンプして、カニポンが死ぬと、マリオが進めます。</a:t>
            </a:r>
            <a:endParaRPr lang="en-US" altLang="ja-JP" sz="2000" dirty="0"/>
          </a:p>
          <a:p>
            <a:r>
              <a:rPr lang="ja-JP" altLang="en-US" sz="2000" dirty="0"/>
              <a:t>カニポンの手が上側にある時、マリオはジャンプするとダメージを受けます。</a:t>
            </a:r>
            <a:endParaRPr lang="en-US" dirty="0"/>
          </a:p>
          <a:p>
            <a:pPr marL="0" indent="0">
              <a:buNone/>
            </a:pPr>
            <a:r>
              <a:rPr lang="en-US" altLang="ja-JP" sz="1800" dirty="0"/>
              <a:t>【</a:t>
            </a:r>
            <a:r>
              <a:rPr lang="ja-JP" altLang="en-US" sz="1800" dirty="0"/>
              <a:t>プレーヤーの気持ち</a:t>
            </a:r>
            <a:r>
              <a:rPr lang="en-US" altLang="ja-JP" sz="1800" dirty="0"/>
              <a:t>】</a:t>
            </a:r>
          </a:p>
          <a:p>
            <a:r>
              <a:rPr lang="ja-JP" altLang="en-US" sz="1800" dirty="0"/>
              <a:t>カニポンに</a:t>
            </a:r>
            <a:r>
              <a:rPr lang="ja-JP" altLang="en-US" sz="1800" dirty="0">
                <a:solidFill>
                  <a:srgbClr val="FF0000"/>
                </a:solidFill>
              </a:rPr>
              <a:t>ぶつからないかドキドキ</a:t>
            </a:r>
            <a:r>
              <a:rPr lang="ja-JP" altLang="en-US" sz="1800" dirty="0"/>
              <a:t>しながら、ゲームができます。</a:t>
            </a:r>
            <a:endParaRPr lang="en-US" altLang="ja-JP" sz="1800" dirty="0"/>
          </a:p>
          <a:p>
            <a:r>
              <a:rPr lang="ja-JP" altLang="en-US" sz="1800" dirty="0"/>
              <a:t>カニポンの手に当たらないようにタイミングを図る時に</a:t>
            </a:r>
            <a:r>
              <a:rPr lang="ja-JP" altLang="en-US" sz="1800" dirty="0">
                <a:solidFill>
                  <a:srgbClr val="FF0000"/>
                </a:solidFill>
              </a:rPr>
              <a:t>ハラハラ</a:t>
            </a:r>
            <a:r>
              <a:rPr lang="ja-JP" altLang="en-US" sz="1800" dirty="0"/>
              <a:t>します。</a:t>
            </a:r>
            <a:endParaRPr lang="en-US" altLang="ja-JP" sz="1800" dirty="0"/>
          </a:p>
          <a:p>
            <a:r>
              <a:rPr lang="ja-JP" altLang="en-US" sz="1800" dirty="0"/>
              <a:t>また、カニポンの上に</a:t>
            </a:r>
            <a:r>
              <a:rPr lang="ja-JP" altLang="en-US" sz="1800" dirty="0">
                <a:solidFill>
                  <a:srgbClr val="FF0000"/>
                </a:solidFill>
              </a:rPr>
              <a:t>ジャンプできた時は達成感</a:t>
            </a:r>
            <a:r>
              <a:rPr lang="ja-JP" altLang="en-US" sz="1800" dirty="0"/>
              <a:t>があります</a:t>
            </a:r>
            <a:r>
              <a:rPr lang="ja-JP" altLang="en-US" dirty="0"/>
              <a:t>。</a:t>
            </a:r>
            <a:endParaRPr lang="en-US" dirty="0"/>
          </a:p>
        </p:txBody>
      </p:sp>
      <p:pic>
        <p:nvPicPr>
          <p:cNvPr id="4" name="コンテンツ プレースホルダー 7">
            <a:extLst>
              <a:ext uri="{FF2B5EF4-FFF2-40B4-BE49-F238E27FC236}">
                <a16:creationId xmlns:a16="http://schemas.microsoft.com/office/drawing/2014/main" id="{4514E22C-30EB-457B-AD6B-38BDD57F2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9645" y="6138308"/>
            <a:ext cx="719691" cy="719691"/>
          </a:xfrm>
          <a:prstGeom prst="rect">
            <a:avLst/>
          </a:prstGeom>
        </p:spPr>
      </p:pic>
      <p:pic>
        <p:nvPicPr>
          <p:cNvPr id="5" name="コンテンツ プレースホルダー 7">
            <a:extLst>
              <a:ext uri="{FF2B5EF4-FFF2-40B4-BE49-F238E27FC236}">
                <a16:creationId xmlns:a16="http://schemas.microsoft.com/office/drawing/2014/main" id="{37CE19EE-C317-4405-958B-1EAFC92D7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7799" y="6138308"/>
            <a:ext cx="719691" cy="719691"/>
          </a:xfrm>
          <a:prstGeom prst="rect">
            <a:avLst/>
          </a:prstGeom>
        </p:spPr>
      </p:pic>
      <p:pic>
        <p:nvPicPr>
          <p:cNvPr id="6" name="コンテンツ プレースホルダー 7">
            <a:extLst>
              <a:ext uri="{FF2B5EF4-FFF2-40B4-BE49-F238E27FC236}">
                <a16:creationId xmlns:a16="http://schemas.microsoft.com/office/drawing/2014/main" id="{1536BD06-B647-443A-BE20-90E12116D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5953" y="6138308"/>
            <a:ext cx="719691" cy="719691"/>
          </a:xfrm>
          <a:prstGeom prst="rect">
            <a:avLst/>
          </a:prstGeom>
        </p:spPr>
      </p:pic>
      <p:pic>
        <p:nvPicPr>
          <p:cNvPr id="7" name="コンテンツ プレースホルダー 7">
            <a:extLst>
              <a:ext uri="{FF2B5EF4-FFF2-40B4-BE49-F238E27FC236}">
                <a16:creationId xmlns:a16="http://schemas.microsoft.com/office/drawing/2014/main" id="{173E6390-E0CF-4DC0-A86C-B19F4400B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3631" y="6138308"/>
            <a:ext cx="719691" cy="719691"/>
          </a:xfrm>
          <a:prstGeom prst="rect">
            <a:avLst/>
          </a:prstGeom>
        </p:spPr>
      </p:pic>
      <p:pic>
        <p:nvPicPr>
          <p:cNvPr id="8" name="コンテンツ プレースホルダー 7">
            <a:extLst>
              <a:ext uri="{FF2B5EF4-FFF2-40B4-BE49-F238E27FC236}">
                <a16:creationId xmlns:a16="http://schemas.microsoft.com/office/drawing/2014/main" id="{B3020CC1-F6DA-4097-8948-395CAC03DC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1785" y="6138308"/>
            <a:ext cx="719691" cy="719691"/>
          </a:xfrm>
          <a:prstGeom prst="rect">
            <a:avLst/>
          </a:prstGeom>
        </p:spPr>
      </p:pic>
      <p:pic>
        <p:nvPicPr>
          <p:cNvPr id="9" name="コンテンツ プレースホルダー 7">
            <a:extLst>
              <a:ext uri="{FF2B5EF4-FFF2-40B4-BE49-F238E27FC236}">
                <a16:creationId xmlns:a16="http://schemas.microsoft.com/office/drawing/2014/main" id="{72C93C8F-149F-48F4-8E54-09A0030F0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9939" y="6138308"/>
            <a:ext cx="719691" cy="719691"/>
          </a:xfrm>
          <a:prstGeom prst="rect">
            <a:avLst/>
          </a:prstGeom>
        </p:spPr>
      </p:pic>
      <p:pic>
        <p:nvPicPr>
          <p:cNvPr id="10" name="コンテンツ プレースホルダー 7">
            <a:extLst>
              <a:ext uri="{FF2B5EF4-FFF2-40B4-BE49-F238E27FC236}">
                <a16:creationId xmlns:a16="http://schemas.microsoft.com/office/drawing/2014/main" id="{E5AC33FD-90C0-4A28-8853-6BC64555E7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8093" y="6138308"/>
            <a:ext cx="719691" cy="719691"/>
          </a:xfrm>
          <a:prstGeom prst="rect">
            <a:avLst/>
          </a:prstGeom>
        </p:spPr>
      </p:pic>
      <p:pic>
        <p:nvPicPr>
          <p:cNvPr id="11" name="コンテンツ プレースホルダー 7">
            <a:extLst>
              <a:ext uri="{FF2B5EF4-FFF2-40B4-BE49-F238E27FC236}">
                <a16:creationId xmlns:a16="http://schemas.microsoft.com/office/drawing/2014/main" id="{EF8AEEE9-B577-427B-B9C1-584D86648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5771" y="6138308"/>
            <a:ext cx="719691" cy="719691"/>
          </a:xfrm>
          <a:prstGeom prst="rect">
            <a:avLst/>
          </a:prstGeom>
        </p:spPr>
      </p:pic>
      <p:pic>
        <p:nvPicPr>
          <p:cNvPr id="13" name="図 12">
            <a:extLst>
              <a:ext uri="{FF2B5EF4-FFF2-40B4-BE49-F238E27FC236}">
                <a16:creationId xmlns:a16="http://schemas.microsoft.com/office/drawing/2014/main" id="{EDD7F130-F1AC-420E-A694-01FCD04D0522}"/>
              </a:ext>
            </a:extLst>
          </p:cNvPr>
          <p:cNvPicPr>
            <a:picLocks noChangeAspect="1"/>
          </p:cNvPicPr>
          <p:nvPr/>
        </p:nvPicPr>
        <p:blipFill>
          <a:blip r:embed="rId3"/>
          <a:stretch>
            <a:fillRect/>
          </a:stretch>
        </p:blipFill>
        <p:spPr>
          <a:xfrm>
            <a:off x="3023237" y="5312884"/>
            <a:ext cx="831492" cy="825423"/>
          </a:xfrm>
          <a:prstGeom prst="rect">
            <a:avLst/>
          </a:prstGeom>
        </p:spPr>
      </p:pic>
      <p:pic>
        <p:nvPicPr>
          <p:cNvPr id="14" name="コンテンツ プレースホルダー 7">
            <a:extLst>
              <a:ext uri="{FF2B5EF4-FFF2-40B4-BE49-F238E27FC236}">
                <a16:creationId xmlns:a16="http://schemas.microsoft.com/office/drawing/2014/main" id="{F8E59635-2FCA-4203-8A72-B6B7B1D4AB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095" y="6138308"/>
            <a:ext cx="766763" cy="719691"/>
          </a:xfrm>
          <a:prstGeom prst="rect">
            <a:avLst/>
          </a:prstGeom>
        </p:spPr>
      </p:pic>
      <p:pic>
        <p:nvPicPr>
          <p:cNvPr id="15" name="コンテンツ プレースホルダー 7">
            <a:extLst>
              <a:ext uri="{FF2B5EF4-FFF2-40B4-BE49-F238E27FC236}">
                <a16:creationId xmlns:a16="http://schemas.microsoft.com/office/drawing/2014/main" id="{465AFA05-1E3A-4CC1-8094-C732238F9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895" y="6138308"/>
            <a:ext cx="766763" cy="719691"/>
          </a:xfrm>
          <a:prstGeom prst="rect">
            <a:avLst/>
          </a:prstGeom>
        </p:spPr>
      </p:pic>
      <p:pic>
        <p:nvPicPr>
          <p:cNvPr id="16" name="コンテンツ プレースホルダー 7">
            <a:extLst>
              <a:ext uri="{FF2B5EF4-FFF2-40B4-BE49-F238E27FC236}">
                <a16:creationId xmlns:a16="http://schemas.microsoft.com/office/drawing/2014/main" id="{16D3CFD5-4BB7-42D0-9371-6BCC7230E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7573" y="6138308"/>
            <a:ext cx="766763" cy="719691"/>
          </a:xfrm>
          <a:prstGeom prst="rect">
            <a:avLst/>
          </a:prstGeom>
        </p:spPr>
      </p:pic>
      <p:pic>
        <p:nvPicPr>
          <p:cNvPr id="17" name="コンテンツ プレースホルダー 7">
            <a:extLst>
              <a:ext uri="{FF2B5EF4-FFF2-40B4-BE49-F238E27FC236}">
                <a16:creationId xmlns:a16="http://schemas.microsoft.com/office/drawing/2014/main" id="{CC5C82DC-9019-4555-9A89-658E9522E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331" y="6138308"/>
            <a:ext cx="766763" cy="719691"/>
          </a:xfrm>
          <a:prstGeom prst="rect">
            <a:avLst/>
          </a:prstGeom>
        </p:spPr>
      </p:pic>
      <p:pic>
        <p:nvPicPr>
          <p:cNvPr id="18" name="コンテンツ プレースホルダー 7">
            <a:extLst>
              <a:ext uri="{FF2B5EF4-FFF2-40B4-BE49-F238E27FC236}">
                <a16:creationId xmlns:a16="http://schemas.microsoft.com/office/drawing/2014/main" id="{B02C6242-BA93-44F7-A22A-1625907D2F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2035" y="6138308"/>
            <a:ext cx="766763" cy="719691"/>
          </a:xfrm>
          <a:prstGeom prst="rect">
            <a:avLst/>
          </a:prstGeom>
        </p:spPr>
      </p:pic>
      <p:pic>
        <p:nvPicPr>
          <p:cNvPr id="19" name="コンテンツ プレースホルダー 7">
            <a:extLst>
              <a:ext uri="{FF2B5EF4-FFF2-40B4-BE49-F238E27FC236}">
                <a16:creationId xmlns:a16="http://schemas.microsoft.com/office/drawing/2014/main" id="{00944621-0A82-4D3C-9584-6FE1D74F9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9713" y="6138308"/>
            <a:ext cx="766763" cy="719691"/>
          </a:xfrm>
          <a:prstGeom prst="rect">
            <a:avLst/>
          </a:prstGeom>
        </p:spPr>
      </p:pic>
      <p:sp>
        <p:nvSpPr>
          <p:cNvPr id="20" name="矢印: 右 19">
            <a:extLst>
              <a:ext uri="{FF2B5EF4-FFF2-40B4-BE49-F238E27FC236}">
                <a16:creationId xmlns:a16="http://schemas.microsoft.com/office/drawing/2014/main" id="{08818EBF-42DE-422E-8FC2-8E5B4F013E61}"/>
              </a:ext>
            </a:extLst>
          </p:cNvPr>
          <p:cNvSpPr/>
          <p:nvPr/>
        </p:nvSpPr>
        <p:spPr>
          <a:xfrm>
            <a:off x="4043696" y="5640611"/>
            <a:ext cx="889235"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矢印: 右 20">
            <a:extLst>
              <a:ext uri="{FF2B5EF4-FFF2-40B4-BE49-F238E27FC236}">
                <a16:creationId xmlns:a16="http://schemas.microsoft.com/office/drawing/2014/main" id="{68A2AD04-AB0C-4D0F-8A55-5B6BFAA2E599}"/>
              </a:ext>
            </a:extLst>
          </p:cNvPr>
          <p:cNvSpPr/>
          <p:nvPr/>
        </p:nvSpPr>
        <p:spPr>
          <a:xfrm rot="18923635">
            <a:off x="5158657" y="4951227"/>
            <a:ext cx="1183735" cy="279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矢印: 右 21">
            <a:extLst>
              <a:ext uri="{FF2B5EF4-FFF2-40B4-BE49-F238E27FC236}">
                <a16:creationId xmlns:a16="http://schemas.microsoft.com/office/drawing/2014/main" id="{F90403E3-C612-4AF5-980E-0C17D41D0144}"/>
              </a:ext>
            </a:extLst>
          </p:cNvPr>
          <p:cNvSpPr/>
          <p:nvPr/>
        </p:nvSpPr>
        <p:spPr>
          <a:xfrm rot="1968274">
            <a:off x="6457034" y="4944737"/>
            <a:ext cx="1210352" cy="245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矢印: 右 22">
            <a:extLst>
              <a:ext uri="{FF2B5EF4-FFF2-40B4-BE49-F238E27FC236}">
                <a16:creationId xmlns:a16="http://schemas.microsoft.com/office/drawing/2014/main" id="{1C9A82D0-CD1B-4CC5-BE06-5C40F7B8DBD7}"/>
              </a:ext>
            </a:extLst>
          </p:cNvPr>
          <p:cNvSpPr/>
          <p:nvPr/>
        </p:nvSpPr>
        <p:spPr>
          <a:xfrm>
            <a:off x="8563772" y="5605119"/>
            <a:ext cx="908452" cy="302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図 31">
            <a:extLst>
              <a:ext uri="{FF2B5EF4-FFF2-40B4-BE49-F238E27FC236}">
                <a16:creationId xmlns:a16="http://schemas.microsoft.com/office/drawing/2014/main" id="{0DA44386-5D14-428F-A7B4-6E9C15DC27F9}"/>
              </a:ext>
            </a:extLst>
          </p:cNvPr>
          <p:cNvPicPr>
            <a:picLocks noChangeAspect="1"/>
          </p:cNvPicPr>
          <p:nvPr/>
        </p:nvPicPr>
        <p:blipFill>
          <a:blip r:embed="rId4"/>
          <a:stretch>
            <a:fillRect/>
          </a:stretch>
        </p:blipFill>
        <p:spPr>
          <a:xfrm>
            <a:off x="7320206" y="5425536"/>
            <a:ext cx="1109444" cy="661358"/>
          </a:xfrm>
          <a:prstGeom prst="rect">
            <a:avLst/>
          </a:prstGeom>
        </p:spPr>
      </p:pic>
      <p:cxnSp>
        <p:nvCxnSpPr>
          <p:cNvPr id="24" name="Lige forbindelse 23">
            <a:extLst>
              <a:ext uri="{FF2B5EF4-FFF2-40B4-BE49-F238E27FC236}">
                <a16:creationId xmlns:a16="http://schemas.microsoft.com/office/drawing/2014/main" id="{56B9C408-1DB6-48F4-AACC-0C5ED7A4F55E}"/>
              </a:ext>
            </a:extLst>
          </p:cNvPr>
          <p:cNvCxnSpPr/>
          <p:nvPr/>
        </p:nvCxnSpPr>
        <p:spPr>
          <a:xfrm>
            <a:off x="275208" y="1349406"/>
            <a:ext cx="116297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584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26A16F-E592-48AC-AC89-615F5466C237}"/>
              </a:ext>
            </a:extLst>
          </p:cNvPr>
          <p:cNvSpPr>
            <a:spLocks noGrp="1"/>
          </p:cNvSpPr>
          <p:nvPr>
            <p:ph type="title"/>
          </p:nvPr>
        </p:nvSpPr>
        <p:spPr/>
        <p:txBody>
          <a:bodyPr/>
          <a:lstStyle/>
          <a:p>
            <a:r>
              <a:rPr lang="ja-JP" altLang="en-US" b="1" dirty="0"/>
              <a:t>基本行動</a:t>
            </a:r>
            <a:endParaRPr lang="en-US" b="1" dirty="0"/>
          </a:p>
        </p:txBody>
      </p:sp>
      <p:sp>
        <p:nvSpPr>
          <p:cNvPr id="3" name="コンテンツ プレースホルダー 2">
            <a:extLst>
              <a:ext uri="{FF2B5EF4-FFF2-40B4-BE49-F238E27FC236}">
                <a16:creationId xmlns:a16="http://schemas.microsoft.com/office/drawing/2014/main" id="{8345F454-3C87-4995-B1C8-A667C2B05189}"/>
              </a:ext>
            </a:extLst>
          </p:cNvPr>
          <p:cNvSpPr>
            <a:spLocks noGrp="1"/>
          </p:cNvSpPr>
          <p:nvPr>
            <p:ph idx="1"/>
          </p:nvPr>
        </p:nvSpPr>
        <p:spPr/>
        <p:txBody>
          <a:bodyPr/>
          <a:lstStyle/>
          <a:p>
            <a:r>
              <a:rPr lang="ja-JP" altLang="en-US" dirty="0"/>
              <a:t>カニポンは、地形にそって左右に移動します。</a:t>
            </a:r>
            <a:endParaRPr lang="en-US" altLang="ja-JP" dirty="0"/>
          </a:p>
          <a:p>
            <a:r>
              <a:rPr lang="ja-JP" altLang="en-US" dirty="0"/>
              <a:t>死んだ時に、カニポンはつぶれて平になります。</a:t>
            </a:r>
            <a:endParaRPr lang="en-US" altLang="ja-JP" dirty="0"/>
          </a:p>
          <a:p>
            <a:endParaRPr lang="en-US" dirty="0"/>
          </a:p>
        </p:txBody>
      </p:sp>
      <p:pic>
        <p:nvPicPr>
          <p:cNvPr id="4" name="コンテンツ プレースホルダー 7">
            <a:extLst>
              <a:ext uri="{FF2B5EF4-FFF2-40B4-BE49-F238E27FC236}">
                <a16:creationId xmlns:a16="http://schemas.microsoft.com/office/drawing/2014/main" id="{9CF5FDDD-B3C9-4587-B540-DB339A10A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7758" y="5952054"/>
            <a:ext cx="719691" cy="719691"/>
          </a:xfrm>
          <a:prstGeom prst="rect">
            <a:avLst/>
          </a:prstGeom>
        </p:spPr>
      </p:pic>
      <p:pic>
        <p:nvPicPr>
          <p:cNvPr id="5" name="コンテンツ プレースホルダー 7">
            <a:extLst>
              <a:ext uri="{FF2B5EF4-FFF2-40B4-BE49-F238E27FC236}">
                <a16:creationId xmlns:a16="http://schemas.microsoft.com/office/drawing/2014/main" id="{505F9832-C1DE-4F69-AD52-9D057D93D7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5912" y="5952054"/>
            <a:ext cx="719691" cy="719691"/>
          </a:xfrm>
          <a:prstGeom prst="rect">
            <a:avLst/>
          </a:prstGeom>
        </p:spPr>
      </p:pic>
      <p:pic>
        <p:nvPicPr>
          <p:cNvPr id="6" name="コンテンツ プレースホルダー 7">
            <a:extLst>
              <a:ext uri="{FF2B5EF4-FFF2-40B4-BE49-F238E27FC236}">
                <a16:creationId xmlns:a16="http://schemas.microsoft.com/office/drawing/2014/main" id="{486A4688-1EDE-4177-94DA-9527BF7BA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4066" y="5952054"/>
            <a:ext cx="719691" cy="719691"/>
          </a:xfrm>
          <a:prstGeom prst="rect">
            <a:avLst/>
          </a:prstGeom>
        </p:spPr>
      </p:pic>
      <p:pic>
        <p:nvPicPr>
          <p:cNvPr id="7" name="コンテンツ プレースホルダー 7">
            <a:extLst>
              <a:ext uri="{FF2B5EF4-FFF2-40B4-BE49-F238E27FC236}">
                <a16:creationId xmlns:a16="http://schemas.microsoft.com/office/drawing/2014/main" id="{FA04803A-72AB-48D6-BE00-1E1722912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1744" y="5952054"/>
            <a:ext cx="719691" cy="719691"/>
          </a:xfrm>
          <a:prstGeom prst="rect">
            <a:avLst/>
          </a:prstGeom>
        </p:spPr>
      </p:pic>
      <p:pic>
        <p:nvPicPr>
          <p:cNvPr id="8" name="コンテンツ プレースホルダー 7">
            <a:extLst>
              <a:ext uri="{FF2B5EF4-FFF2-40B4-BE49-F238E27FC236}">
                <a16:creationId xmlns:a16="http://schemas.microsoft.com/office/drawing/2014/main" id="{97B36C18-D039-49CE-B470-3111FC224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9898" y="5952054"/>
            <a:ext cx="719691" cy="719691"/>
          </a:xfrm>
          <a:prstGeom prst="rect">
            <a:avLst/>
          </a:prstGeom>
        </p:spPr>
      </p:pic>
      <p:pic>
        <p:nvPicPr>
          <p:cNvPr id="9" name="コンテンツ プレースホルダー 7">
            <a:extLst>
              <a:ext uri="{FF2B5EF4-FFF2-40B4-BE49-F238E27FC236}">
                <a16:creationId xmlns:a16="http://schemas.microsoft.com/office/drawing/2014/main" id="{26D65B87-FB45-4CD9-836D-78178B7BF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8052" y="5952054"/>
            <a:ext cx="719691" cy="719691"/>
          </a:xfrm>
          <a:prstGeom prst="rect">
            <a:avLst/>
          </a:prstGeom>
        </p:spPr>
      </p:pic>
      <p:pic>
        <p:nvPicPr>
          <p:cNvPr id="10" name="コンテンツ プレースホルダー 7">
            <a:extLst>
              <a:ext uri="{FF2B5EF4-FFF2-40B4-BE49-F238E27FC236}">
                <a16:creationId xmlns:a16="http://schemas.microsoft.com/office/drawing/2014/main" id="{AD6DCC1C-F6BC-4CBC-82E2-9592D3EA9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6206" y="5952054"/>
            <a:ext cx="719691" cy="719691"/>
          </a:xfrm>
          <a:prstGeom prst="rect">
            <a:avLst/>
          </a:prstGeom>
        </p:spPr>
      </p:pic>
      <p:pic>
        <p:nvPicPr>
          <p:cNvPr id="11" name="コンテンツ プレースホルダー 7">
            <a:extLst>
              <a:ext uri="{FF2B5EF4-FFF2-40B4-BE49-F238E27FC236}">
                <a16:creationId xmlns:a16="http://schemas.microsoft.com/office/drawing/2014/main" id="{C3CBF41E-F6A7-428F-A847-0F7F37567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3884" y="5952054"/>
            <a:ext cx="719691" cy="719691"/>
          </a:xfrm>
          <a:prstGeom prst="rect">
            <a:avLst/>
          </a:prstGeom>
        </p:spPr>
      </p:pic>
      <p:pic>
        <p:nvPicPr>
          <p:cNvPr id="12" name="コンテンツ プレースホルダー 7">
            <a:extLst>
              <a:ext uri="{FF2B5EF4-FFF2-40B4-BE49-F238E27FC236}">
                <a16:creationId xmlns:a16="http://schemas.microsoft.com/office/drawing/2014/main" id="{BFC0F580-F6C7-4B25-931B-109AE56C9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208" y="5952054"/>
            <a:ext cx="766763" cy="719691"/>
          </a:xfrm>
          <a:prstGeom prst="rect">
            <a:avLst/>
          </a:prstGeom>
        </p:spPr>
      </p:pic>
      <p:pic>
        <p:nvPicPr>
          <p:cNvPr id="13" name="コンテンツ プレースホルダー 7">
            <a:extLst>
              <a:ext uri="{FF2B5EF4-FFF2-40B4-BE49-F238E27FC236}">
                <a16:creationId xmlns:a16="http://schemas.microsoft.com/office/drawing/2014/main" id="{4B1D3B2F-9048-4228-873F-879AF1468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008" y="5952054"/>
            <a:ext cx="766763" cy="719691"/>
          </a:xfrm>
          <a:prstGeom prst="rect">
            <a:avLst/>
          </a:prstGeom>
        </p:spPr>
      </p:pic>
      <p:pic>
        <p:nvPicPr>
          <p:cNvPr id="14" name="コンテンツ プレースホルダー 7">
            <a:extLst>
              <a:ext uri="{FF2B5EF4-FFF2-40B4-BE49-F238E27FC236}">
                <a16:creationId xmlns:a16="http://schemas.microsoft.com/office/drawing/2014/main" id="{DFDF890E-FC0C-44C6-9E5F-4D134150B1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5686" y="5952054"/>
            <a:ext cx="766763" cy="719691"/>
          </a:xfrm>
          <a:prstGeom prst="rect">
            <a:avLst/>
          </a:prstGeom>
        </p:spPr>
      </p:pic>
      <p:pic>
        <p:nvPicPr>
          <p:cNvPr id="15" name="コンテンツ プレースホルダー 7">
            <a:extLst>
              <a:ext uri="{FF2B5EF4-FFF2-40B4-BE49-F238E27FC236}">
                <a16:creationId xmlns:a16="http://schemas.microsoft.com/office/drawing/2014/main" id="{35CDFCA6-CA49-4FA8-86CB-94C410815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7444" y="5952054"/>
            <a:ext cx="766763" cy="719691"/>
          </a:xfrm>
          <a:prstGeom prst="rect">
            <a:avLst/>
          </a:prstGeom>
        </p:spPr>
      </p:pic>
      <p:pic>
        <p:nvPicPr>
          <p:cNvPr id="16" name="コンテンツ プレースホルダー 7">
            <a:extLst>
              <a:ext uri="{FF2B5EF4-FFF2-40B4-BE49-F238E27FC236}">
                <a16:creationId xmlns:a16="http://schemas.microsoft.com/office/drawing/2014/main" id="{2F212305-ED58-4C8B-9EA1-CA2A16FC5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0148" y="5952054"/>
            <a:ext cx="766763" cy="719691"/>
          </a:xfrm>
          <a:prstGeom prst="rect">
            <a:avLst/>
          </a:prstGeom>
        </p:spPr>
      </p:pic>
      <p:pic>
        <p:nvPicPr>
          <p:cNvPr id="17" name="コンテンツ プレースホルダー 7">
            <a:extLst>
              <a:ext uri="{FF2B5EF4-FFF2-40B4-BE49-F238E27FC236}">
                <a16:creationId xmlns:a16="http://schemas.microsoft.com/office/drawing/2014/main" id="{5C3F50F6-6632-40DD-9D04-357893CC5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826" y="5952054"/>
            <a:ext cx="766763" cy="719691"/>
          </a:xfrm>
          <a:prstGeom prst="rect">
            <a:avLst/>
          </a:prstGeom>
        </p:spPr>
      </p:pic>
      <p:sp>
        <p:nvSpPr>
          <p:cNvPr id="19" name="矢印: 右 18">
            <a:extLst>
              <a:ext uri="{FF2B5EF4-FFF2-40B4-BE49-F238E27FC236}">
                <a16:creationId xmlns:a16="http://schemas.microsoft.com/office/drawing/2014/main" id="{F5C52434-676F-48B8-B449-02BE452B188E}"/>
              </a:ext>
            </a:extLst>
          </p:cNvPr>
          <p:cNvSpPr/>
          <p:nvPr/>
        </p:nvSpPr>
        <p:spPr>
          <a:xfrm>
            <a:off x="7117529" y="5227258"/>
            <a:ext cx="976181" cy="534817"/>
          </a:xfrm>
          <a:prstGeom prst="rightArrow">
            <a:avLst/>
          </a:prstGeom>
          <a:effectLst>
            <a:glow>
              <a:schemeClr val="accent1">
                <a:alpha val="4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矢印: 右 19">
            <a:extLst>
              <a:ext uri="{FF2B5EF4-FFF2-40B4-BE49-F238E27FC236}">
                <a16:creationId xmlns:a16="http://schemas.microsoft.com/office/drawing/2014/main" id="{628E0955-5C75-4EE6-9554-CB3635074B34}"/>
              </a:ext>
            </a:extLst>
          </p:cNvPr>
          <p:cNvSpPr/>
          <p:nvPr/>
        </p:nvSpPr>
        <p:spPr>
          <a:xfrm rot="10800000">
            <a:off x="4434900" y="5227257"/>
            <a:ext cx="976181" cy="534817"/>
          </a:xfrm>
          <a:prstGeom prst="rightArrow">
            <a:avLst/>
          </a:prstGeom>
          <a:effectLst>
            <a:glow>
              <a:schemeClr val="accent1">
                <a:alpha val="4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図 20">
            <a:extLst>
              <a:ext uri="{FF2B5EF4-FFF2-40B4-BE49-F238E27FC236}">
                <a16:creationId xmlns:a16="http://schemas.microsoft.com/office/drawing/2014/main" id="{39ACAFB0-9C09-4156-B600-1E00D32D1F97}"/>
              </a:ext>
            </a:extLst>
          </p:cNvPr>
          <p:cNvPicPr>
            <a:picLocks noChangeAspect="1"/>
          </p:cNvPicPr>
          <p:nvPr/>
        </p:nvPicPr>
        <p:blipFill>
          <a:blip r:embed="rId3"/>
          <a:stretch>
            <a:fillRect/>
          </a:stretch>
        </p:blipFill>
        <p:spPr>
          <a:xfrm>
            <a:off x="5691613" y="5227257"/>
            <a:ext cx="1207299" cy="719691"/>
          </a:xfrm>
          <a:prstGeom prst="rect">
            <a:avLst/>
          </a:prstGeom>
        </p:spPr>
      </p:pic>
      <p:pic>
        <p:nvPicPr>
          <p:cNvPr id="22" name="図 21">
            <a:extLst>
              <a:ext uri="{FF2B5EF4-FFF2-40B4-BE49-F238E27FC236}">
                <a16:creationId xmlns:a16="http://schemas.microsoft.com/office/drawing/2014/main" id="{56F06DE3-AEE0-4278-81D2-6429CF4F8B90}"/>
              </a:ext>
            </a:extLst>
          </p:cNvPr>
          <p:cNvPicPr>
            <a:picLocks noChangeAspect="1"/>
          </p:cNvPicPr>
          <p:nvPr/>
        </p:nvPicPr>
        <p:blipFill>
          <a:blip r:embed="rId4"/>
          <a:stretch>
            <a:fillRect/>
          </a:stretch>
        </p:blipFill>
        <p:spPr>
          <a:xfrm>
            <a:off x="9483884" y="3578934"/>
            <a:ext cx="2251546" cy="825423"/>
          </a:xfrm>
          <a:prstGeom prst="rect">
            <a:avLst/>
          </a:prstGeom>
        </p:spPr>
      </p:pic>
      <p:pic>
        <p:nvPicPr>
          <p:cNvPr id="23" name="図 22">
            <a:extLst>
              <a:ext uri="{FF2B5EF4-FFF2-40B4-BE49-F238E27FC236}">
                <a16:creationId xmlns:a16="http://schemas.microsoft.com/office/drawing/2014/main" id="{AE302818-D018-4094-8D86-EC09129A9F1F}"/>
              </a:ext>
            </a:extLst>
          </p:cNvPr>
          <p:cNvPicPr>
            <a:picLocks noChangeAspect="1"/>
          </p:cNvPicPr>
          <p:nvPr/>
        </p:nvPicPr>
        <p:blipFill>
          <a:blip r:embed="rId5"/>
          <a:stretch>
            <a:fillRect/>
          </a:stretch>
        </p:blipFill>
        <p:spPr>
          <a:xfrm>
            <a:off x="9979773" y="2328362"/>
            <a:ext cx="1259767" cy="1250572"/>
          </a:xfrm>
          <a:prstGeom prst="rect">
            <a:avLst/>
          </a:prstGeom>
        </p:spPr>
      </p:pic>
      <p:sp>
        <p:nvSpPr>
          <p:cNvPr id="24" name="爆発: 14 pt 23">
            <a:extLst>
              <a:ext uri="{FF2B5EF4-FFF2-40B4-BE49-F238E27FC236}">
                <a16:creationId xmlns:a16="http://schemas.microsoft.com/office/drawing/2014/main" id="{4925139E-5886-497F-B35B-7652F132DDC8}"/>
              </a:ext>
            </a:extLst>
          </p:cNvPr>
          <p:cNvSpPr/>
          <p:nvPr/>
        </p:nvSpPr>
        <p:spPr>
          <a:xfrm>
            <a:off x="10200908" y="3369125"/>
            <a:ext cx="1150225" cy="457200"/>
          </a:xfrm>
          <a:prstGeom prst="irregularSeal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Lige forbindelse 24">
            <a:extLst>
              <a:ext uri="{FF2B5EF4-FFF2-40B4-BE49-F238E27FC236}">
                <a16:creationId xmlns:a16="http://schemas.microsoft.com/office/drawing/2014/main" id="{6C48EE4A-7381-4067-8AC0-77CE49294B2F}"/>
              </a:ext>
            </a:extLst>
          </p:cNvPr>
          <p:cNvCxnSpPr/>
          <p:nvPr/>
        </p:nvCxnSpPr>
        <p:spPr>
          <a:xfrm>
            <a:off x="275208" y="1349406"/>
            <a:ext cx="116297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443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B40CB-D68C-460B-A68E-E5119C7C9AFF}"/>
              </a:ext>
            </a:extLst>
          </p:cNvPr>
          <p:cNvSpPr>
            <a:spLocks noGrp="1"/>
          </p:cNvSpPr>
          <p:nvPr>
            <p:ph type="title"/>
          </p:nvPr>
        </p:nvSpPr>
        <p:spPr/>
        <p:txBody>
          <a:bodyPr/>
          <a:lstStyle/>
          <a:p>
            <a:r>
              <a:rPr lang="ja-JP" altLang="en-US" b="1" dirty="0"/>
              <a:t>基本行動</a:t>
            </a:r>
            <a:endParaRPr lang="en-US" b="1" dirty="0"/>
          </a:p>
        </p:txBody>
      </p:sp>
      <p:sp>
        <p:nvSpPr>
          <p:cNvPr id="3" name="コンテンツ プレースホルダー 2">
            <a:extLst>
              <a:ext uri="{FF2B5EF4-FFF2-40B4-BE49-F238E27FC236}">
                <a16:creationId xmlns:a16="http://schemas.microsoft.com/office/drawing/2014/main" id="{5FD05897-DA4B-4D56-9C96-A7DE5FA4D048}"/>
              </a:ext>
            </a:extLst>
          </p:cNvPr>
          <p:cNvSpPr>
            <a:spLocks noGrp="1"/>
          </p:cNvSpPr>
          <p:nvPr>
            <p:ph idx="1"/>
          </p:nvPr>
        </p:nvSpPr>
        <p:spPr/>
        <p:txBody>
          <a:bodyPr/>
          <a:lstStyle/>
          <a:p>
            <a:r>
              <a:rPr lang="ja-JP" altLang="en-US" dirty="0"/>
              <a:t>カニポンはブロックの端まで歩いても、落ちずに逆方向に戻ります。</a:t>
            </a:r>
            <a:endParaRPr lang="en-US" altLang="ja-JP" dirty="0"/>
          </a:p>
          <a:p>
            <a:endParaRPr lang="en-US" dirty="0"/>
          </a:p>
        </p:txBody>
      </p:sp>
      <p:pic>
        <p:nvPicPr>
          <p:cNvPr id="4" name="コンテンツ プレースホルダー 7">
            <a:extLst>
              <a:ext uri="{FF2B5EF4-FFF2-40B4-BE49-F238E27FC236}">
                <a16:creationId xmlns:a16="http://schemas.microsoft.com/office/drawing/2014/main" id="{817DB544-AED3-4C30-BFFE-74BA7EA60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7025" y="5001460"/>
            <a:ext cx="766763" cy="719691"/>
          </a:xfrm>
          <a:prstGeom prst="rect">
            <a:avLst/>
          </a:prstGeom>
        </p:spPr>
      </p:pic>
      <p:pic>
        <p:nvPicPr>
          <p:cNvPr id="5" name="コンテンツ プレースホルダー 7">
            <a:extLst>
              <a:ext uri="{FF2B5EF4-FFF2-40B4-BE49-F238E27FC236}">
                <a16:creationId xmlns:a16="http://schemas.microsoft.com/office/drawing/2014/main" id="{9A19A87E-0F63-4455-886F-88226EB208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825" y="5001460"/>
            <a:ext cx="766763" cy="719691"/>
          </a:xfrm>
          <a:prstGeom prst="rect">
            <a:avLst/>
          </a:prstGeom>
        </p:spPr>
      </p:pic>
      <p:pic>
        <p:nvPicPr>
          <p:cNvPr id="6" name="コンテンツ プレースホルダー 7">
            <a:extLst>
              <a:ext uri="{FF2B5EF4-FFF2-40B4-BE49-F238E27FC236}">
                <a16:creationId xmlns:a16="http://schemas.microsoft.com/office/drawing/2014/main" id="{4C36C619-3B45-4FBC-A818-B674D178A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1503" y="5001460"/>
            <a:ext cx="766763" cy="719691"/>
          </a:xfrm>
          <a:prstGeom prst="rect">
            <a:avLst/>
          </a:prstGeom>
        </p:spPr>
      </p:pic>
      <p:pic>
        <p:nvPicPr>
          <p:cNvPr id="7" name="コンテンツ プレースホルダー 7">
            <a:extLst>
              <a:ext uri="{FF2B5EF4-FFF2-40B4-BE49-F238E27FC236}">
                <a16:creationId xmlns:a16="http://schemas.microsoft.com/office/drawing/2014/main" id="{54BCCAB9-3661-40C5-B931-C648097F1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3261" y="5001460"/>
            <a:ext cx="766763" cy="719691"/>
          </a:xfrm>
          <a:prstGeom prst="rect">
            <a:avLst/>
          </a:prstGeom>
        </p:spPr>
      </p:pic>
      <p:pic>
        <p:nvPicPr>
          <p:cNvPr id="11" name="図 10">
            <a:extLst>
              <a:ext uri="{FF2B5EF4-FFF2-40B4-BE49-F238E27FC236}">
                <a16:creationId xmlns:a16="http://schemas.microsoft.com/office/drawing/2014/main" id="{7172EF6F-AA75-4C93-B1BB-48D5DCBA3653}"/>
              </a:ext>
            </a:extLst>
          </p:cNvPr>
          <p:cNvPicPr>
            <a:picLocks noChangeAspect="1"/>
          </p:cNvPicPr>
          <p:nvPr/>
        </p:nvPicPr>
        <p:blipFill>
          <a:blip r:embed="rId3"/>
          <a:stretch>
            <a:fillRect/>
          </a:stretch>
        </p:blipFill>
        <p:spPr>
          <a:xfrm>
            <a:off x="4605399" y="4037767"/>
            <a:ext cx="1455633" cy="867727"/>
          </a:xfrm>
          <a:prstGeom prst="rect">
            <a:avLst/>
          </a:prstGeom>
        </p:spPr>
      </p:pic>
      <p:sp>
        <p:nvSpPr>
          <p:cNvPr id="12" name="矢印: 右カーブ 11">
            <a:extLst>
              <a:ext uri="{FF2B5EF4-FFF2-40B4-BE49-F238E27FC236}">
                <a16:creationId xmlns:a16="http://schemas.microsoft.com/office/drawing/2014/main" id="{A2A52E68-CD5D-4C0B-ABE6-21E0E9073C91}"/>
              </a:ext>
            </a:extLst>
          </p:cNvPr>
          <p:cNvSpPr/>
          <p:nvPr/>
        </p:nvSpPr>
        <p:spPr>
          <a:xfrm>
            <a:off x="4808696" y="3140828"/>
            <a:ext cx="892807" cy="80264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Lige forbindelse 9">
            <a:extLst>
              <a:ext uri="{FF2B5EF4-FFF2-40B4-BE49-F238E27FC236}">
                <a16:creationId xmlns:a16="http://schemas.microsoft.com/office/drawing/2014/main" id="{B4E6A49F-4315-4D55-AE19-40C0B5270C23}"/>
              </a:ext>
            </a:extLst>
          </p:cNvPr>
          <p:cNvCxnSpPr/>
          <p:nvPr/>
        </p:nvCxnSpPr>
        <p:spPr>
          <a:xfrm>
            <a:off x="275208" y="1349406"/>
            <a:ext cx="116297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719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305A2E-F87A-44ED-899D-BF47BDDAB655}"/>
              </a:ext>
            </a:extLst>
          </p:cNvPr>
          <p:cNvSpPr>
            <a:spLocks noGrp="1"/>
          </p:cNvSpPr>
          <p:nvPr>
            <p:ph type="title"/>
          </p:nvPr>
        </p:nvSpPr>
        <p:spPr/>
        <p:txBody>
          <a:bodyPr/>
          <a:lstStyle/>
          <a:p>
            <a:r>
              <a:rPr lang="ja-JP" altLang="en-US" b="1" dirty="0"/>
              <a:t>基本行動　（水の中）</a:t>
            </a:r>
            <a:endParaRPr lang="en-US" b="1" dirty="0"/>
          </a:p>
        </p:txBody>
      </p:sp>
      <p:sp>
        <p:nvSpPr>
          <p:cNvPr id="3" name="コンテンツ プレースホルダー 2">
            <a:extLst>
              <a:ext uri="{FF2B5EF4-FFF2-40B4-BE49-F238E27FC236}">
                <a16:creationId xmlns:a16="http://schemas.microsoft.com/office/drawing/2014/main" id="{E0E52BA8-5807-4107-B063-04EA720A76BB}"/>
              </a:ext>
            </a:extLst>
          </p:cNvPr>
          <p:cNvSpPr>
            <a:spLocks noGrp="1"/>
          </p:cNvSpPr>
          <p:nvPr>
            <p:ph idx="1"/>
          </p:nvPr>
        </p:nvSpPr>
        <p:spPr/>
        <p:txBody>
          <a:bodyPr/>
          <a:lstStyle/>
          <a:p>
            <a:r>
              <a:rPr lang="ja-JP" altLang="en-US" dirty="0"/>
              <a:t>カニポンは手を</a:t>
            </a:r>
            <a:r>
              <a:rPr lang="ja-JP" altLang="en-US" dirty="0">
                <a:solidFill>
                  <a:schemeClr val="accent1"/>
                </a:solidFill>
              </a:rPr>
              <a:t>両側</a:t>
            </a:r>
            <a:r>
              <a:rPr lang="ja-JP" altLang="en-US" dirty="0"/>
              <a:t>と</a:t>
            </a:r>
            <a:r>
              <a:rPr lang="ja-JP" altLang="en-US" dirty="0">
                <a:solidFill>
                  <a:srgbClr val="FF0000"/>
                </a:solidFill>
              </a:rPr>
              <a:t>上側</a:t>
            </a:r>
            <a:r>
              <a:rPr lang="ja-JP" altLang="en-US" dirty="0"/>
              <a:t>に動かしながら、水の底で真っ直ぐ歩きます。</a:t>
            </a:r>
            <a:endParaRPr lang="en-US" altLang="ja-JP" dirty="0"/>
          </a:p>
          <a:p>
            <a:r>
              <a:rPr lang="ja-JP" altLang="en-US" dirty="0"/>
              <a:t>倒し方は、地上でカニポンを倒す方法と同じです。</a:t>
            </a:r>
            <a:endParaRPr lang="en-US" dirty="0"/>
          </a:p>
        </p:txBody>
      </p:sp>
      <p:sp>
        <p:nvSpPr>
          <p:cNvPr id="4" name="正方形/長方形 3">
            <a:extLst>
              <a:ext uri="{FF2B5EF4-FFF2-40B4-BE49-F238E27FC236}">
                <a16:creationId xmlns:a16="http://schemas.microsoft.com/office/drawing/2014/main" id="{F9D27BCB-48FC-4E25-A31C-C9BEAD455902}"/>
              </a:ext>
            </a:extLst>
          </p:cNvPr>
          <p:cNvSpPr/>
          <p:nvPr/>
        </p:nvSpPr>
        <p:spPr>
          <a:xfrm>
            <a:off x="314325" y="3749040"/>
            <a:ext cx="11296650" cy="2956560"/>
          </a:xfrm>
          <a:prstGeom prst="rect">
            <a:avLst/>
          </a:prstGeom>
          <a:solidFill>
            <a:schemeClr val="accent1">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図 4">
            <a:extLst>
              <a:ext uri="{FF2B5EF4-FFF2-40B4-BE49-F238E27FC236}">
                <a16:creationId xmlns:a16="http://schemas.microsoft.com/office/drawing/2014/main" id="{85DA6F39-2B71-44A8-A3B7-0FAFE37B3723}"/>
              </a:ext>
            </a:extLst>
          </p:cNvPr>
          <p:cNvPicPr>
            <a:picLocks noChangeAspect="1"/>
          </p:cNvPicPr>
          <p:nvPr/>
        </p:nvPicPr>
        <p:blipFill>
          <a:blip r:embed="rId2"/>
          <a:stretch>
            <a:fillRect/>
          </a:stretch>
        </p:blipFill>
        <p:spPr>
          <a:xfrm>
            <a:off x="1513318" y="4750662"/>
            <a:ext cx="820307" cy="814320"/>
          </a:xfrm>
          <a:prstGeom prst="rect">
            <a:avLst/>
          </a:prstGeom>
        </p:spPr>
      </p:pic>
      <p:pic>
        <p:nvPicPr>
          <p:cNvPr id="6" name="図 5">
            <a:extLst>
              <a:ext uri="{FF2B5EF4-FFF2-40B4-BE49-F238E27FC236}">
                <a16:creationId xmlns:a16="http://schemas.microsoft.com/office/drawing/2014/main" id="{590EF770-9EFE-4792-B64C-36496F62195A}"/>
              </a:ext>
            </a:extLst>
          </p:cNvPr>
          <p:cNvPicPr>
            <a:picLocks noChangeAspect="1"/>
          </p:cNvPicPr>
          <p:nvPr/>
        </p:nvPicPr>
        <p:blipFill>
          <a:blip r:embed="rId3"/>
          <a:stretch>
            <a:fillRect/>
          </a:stretch>
        </p:blipFill>
        <p:spPr>
          <a:xfrm>
            <a:off x="6096000" y="5434957"/>
            <a:ext cx="1109444" cy="661358"/>
          </a:xfrm>
          <a:prstGeom prst="rect">
            <a:avLst/>
          </a:prstGeom>
        </p:spPr>
      </p:pic>
      <p:sp>
        <p:nvSpPr>
          <p:cNvPr id="7" name="矢印: 右 6">
            <a:extLst>
              <a:ext uri="{FF2B5EF4-FFF2-40B4-BE49-F238E27FC236}">
                <a16:creationId xmlns:a16="http://schemas.microsoft.com/office/drawing/2014/main" id="{03FF98E2-C87B-49EE-AEC1-2E144B131029}"/>
              </a:ext>
            </a:extLst>
          </p:cNvPr>
          <p:cNvSpPr/>
          <p:nvPr/>
        </p:nvSpPr>
        <p:spPr>
          <a:xfrm rot="10800000">
            <a:off x="6036042" y="5091100"/>
            <a:ext cx="1229360" cy="32512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図 7">
            <a:extLst>
              <a:ext uri="{FF2B5EF4-FFF2-40B4-BE49-F238E27FC236}">
                <a16:creationId xmlns:a16="http://schemas.microsoft.com/office/drawing/2014/main" id="{FBE2F138-8586-4B9E-B31D-ACC64EC5929E}"/>
              </a:ext>
            </a:extLst>
          </p:cNvPr>
          <p:cNvPicPr>
            <a:picLocks noChangeAspect="1"/>
          </p:cNvPicPr>
          <p:nvPr/>
        </p:nvPicPr>
        <p:blipFill>
          <a:blip r:embed="rId4"/>
          <a:stretch>
            <a:fillRect/>
          </a:stretch>
        </p:blipFill>
        <p:spPr>
          <a:xfrm>
            <a:off x="8858933" y="4001294"/>
            <a:ext cx="708028" cy="670765"/>
          </a:xfrm>
          <a:prstGeom prst="rect">
            <a:avLst/>
          </a:prstGeom>
        </p:spPr>
      </p:pic>
      <p:pic>
        <p:nvPicPr>
          <p:cNvPr id="10" name="図 9">
            <a:extLst>
              <a:ext uri="{FF2B5EF4-FFF2-40B4-BE49-F238E27FC236}">
                <a16:creationId xmlns:a16="http://schemas.microsoft.com/office/drawing/2014/main" id="{571ADAB3-4384-4D60-B0D0-A2DFED0EDCCF}"/>
              </a:ext>
            </a:extLst>
          </p:cNvPr>
          <p:cNvPicPr>
            <a:picLocks noChangeAspect="1"/>
          </p:cNvPicPr>
          <p:nvPr/>
        </p:nvPicPr>
        <p:blipFill>
          <a:blip r:embed="rId5"/>
          <a:stretch>
            <a:fillRect/>
          </a:stretch>
        </p:blipFill>
        <p:spPr>
          <a:xfrm>
            <a:off x="2861408" y="6059646"/>
            <a:ext cx="2981325" cy="645954"/>
          </a:xfrm>
          <a:prstGeom prst="rect">
            <a:avLst/>
          </a:prstGeom>
        </p:spPr>
      </p:pic>
      <p:pic>
        <p:nvPicPr>
          <p:cNvPr id="11" name="図 10">
            <a:extLst>
              <a:ext uri="{FF2B5EF4-FFF2-40B4-BE49-F238E27FC236}">
                <a16:creationId xmlns:a16="http://schemas.microsoft.com/office/drawing/2014/main" id="{CD8F6E64-6E83-4C50-8F8B-0DDF431C7D76}"/>
              </a:ext>
            </a:extLst>
          </p:cNvPr>
          <p:cNvPicPr>
            <a:picLocks noChangeAspect="1"/>
          </p:cNvPicPr>
          <p:nvPr/>
        </p:nvPicPr>
        <p:blipFill>
          <a:blip r:embed="rId5"/>
          <a:stretch>
            <a:fillRect/>
          </a:stretch>
        </p:blipFill>
        <p:spPr>
          <a:xfrm>
            <a:off x="5842733" y="6059646"/>
            <a:ext cx="2981325" cy="645954"/>
          </a:xfrm>
          <a:prstGeom prst="rect">
            <a:avLst/>
          </a:prstGeom>
        </p:spPr>
      </p:pic>
      <p:cxnSp>
        <p:nvCxnSpPr>
          <p:cNvPr id="12" name="Lige forbindelse 11">
            <a:extLst>
              <a:ext uri="{FF2B5EF4-FFF2-40B4-BE49-F238E27FC236}">
                <a16:creationId xmlns:a16="http://schemas.microsoft.com/office/drawing/2014/main" id="{B340496F-796E-4D0F-9CB2-69BDDF61B993}"/>
              </a:ext>
            </a:extLst>
          </p:cNvPr>
          <p:cNvCxnSpPr/>
          <p:nvPr/>
        </p:nvCxnSpPr>
        <p:spPr>
          <a:xfrm>
            <a:off x="275208" y="1349406"/>
            <a:ext cx="116297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579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図 20">
            <a:extLst>
              <a:ext uri="{FF2B5EF4-FFF2-40B4-BE49-F238E27FC236}">
                <a16:creationId xmlns:a16="http://schemas.microsoft.com/office/drawing/2014/main" id="{9249F690-353F-4A5E-9A4D-F5A70B798CCA}"/>
              </a:ext>
            </a:extLst>
          </p:cNvPr>
          <p:cNvPicPr>
            <a:picLocks noChangeAspect="1"/>
          </p:cNvPicPr>
          <p:nvPr/>
        </p:nvPicPr>
        <p:blipFill>
          <a:blip r:embed="rId2"/>
          <a:stretch>
            <a:fillRect/>
          </a:stretch>
        </p:blipFill>
        <p:spPr>
          <a:xfrm>
            <a:off x="6567733" y="4935269"/>
            <a:ext cx="1626707" cy="969707"/>
          </a:xfrm>
          <a:prstGeom prst="rect">
            <a:avLst/>
          </a:prstGeom>
        </p:spPr>
      </p:pic>
      <p:sp>
        <p:nvSpPr>
          <p:cNvPr id="2" name="タイトル 1">
            <a:extLst>
              <a:ext uri="{FF2B5EF4-FFF2-40B4-BE49-F238E27FC236}">
                <a16:creationId xmlns:a16="http://schemas.microsoft.com/office/drawing/2014/main" id="{9F141226-2100-41A5-8C24-AEBBF87A01B5}"/>
              </a:ext>
            </a:extLst>
          </p:cNvPr>
          <p:cNvSpPr>
            <a:spLocks noGrp="1"/>
          </p:cNvSpPr>
          <p:nvPr>
            <p:ph type="title"/>
          </p:nvPr>
        </p:nvSpPr>
        <p:spPr/>
        <p:txBody>
          <a:bodyPr/>
          <a:lstStyle/>
          <a:p>
            <a:r>
              <a:rPr lang="ja-JP" altLang="en-US" b="1" dirty="0"/>
              <a:t>攻撃</a:t>
            </a:r>
            <a:endParaRPr lang="en-US" b="1" dirty="0"/>
          </a:p>
        </p:txBody>
      </p:sp>
      <p:sp>
        <p:nvSpPr>
          <p:cNvPr id="3" name="コンテンツ プレースホルダー 2">
            <a:extLst>
              <a:ext uri="{FF2B5EF4-FFF2-40B4-BE49-F238E27FC236}">
                <a16:creationId xmlns:a16="http://schemas.microsoft.com/office/drawing/2014/main" id="{3B31DB8A-C1A0-43EA-B4D1-3E6F04BA254B}"/>
              </a:ext>
            </a:extLst>
          </p:cNvPr>
          <p:cNvSpPr>
            <a:spLocks noGrp="1"/>
          </p:cNvSpPr>
          <p:nvPr>
            <p:ph idx="1"/>
          </p:nvPr>
        </p:nvSpPr>
        <p:spPr/>
        <p:txBody>
          <a:bodyPr/>
          <a:lstStyle/>
          <a:p>
            <a:pPr marL="0" indent="0">
              <a:buNone/>
            </a:pPr>
            <a:r>
              <a:rPr lang="ja-JP" altLang="en-US" dirty="0"/>
              <a:t>マリオはカニポンにぶつかるとダメージを受けます。</a:t>
            </a:r>
            <a:endParaRPr lang="en-US" altLang="ja-JP" dirty="0"/>
          </a:p>
          <a:p>
            <a:pPr marL="0" indent="0">
              <a:buNone/>
            </a:pPr>
            <a:r>
              <a:rPr lang="en-US" altLang="ja-JP" dirty="0"/>
              <a:t>【</a:t>
            </a:r>
            <a:r>
              <a:rPr lang="ja-JP" altLang="en-US" dirty="0"/>
              <a:t>カニポンの手が</a:t>
            </a:r>
            <a:r>
              <a:rPr lang="ja-JP" altLang="en-US" dirty="0">
                <a:solidFill>
                  <a:schemeClr val="accent1"/>
                </a:solidFill>
              </a:rPr>
              <a:t>両側</a:t>
            </a:r>
            <a:r>
              <a:rPr lang="ja-JP" altLang="en-US" dirty="0"/>
              <a:t>にある時</a:t>
            </a:r>
            <a:r>
              <a:rPr lang="en-US" altLang="ja-JP" dirty="0"/>
              <a:t>】</a:t>
            </a:r>
          </a:p>
          <a:p>
            <a:pPr marL="0" indent="0">
              <a:buNone/>
            </a:pPr>
            <a:r>
              <a:rPr lang="ja-JP" altLang="en-US" dirty="0"/>
              <a:t>カニポンの上にジャンプして、踏みつけることで、倒すことができます。</a:t>
            </a:r>
            <a:endParaRPr lang="en-US" altLang="ja-JP" dirty="0"/>
          </a:p>
          <a:p>
            <a:pPr marL="0" indent="0">
              <a:buNone/>
            </a:pPr>
            <a:r>
              <a:rPr lang="en-US" altLang="ja-JP" dirty="0"/>
              <a:t>【</a:t>
            </a:r>
            <a:r>
              <a:rPr lang="ja-JP" altLang="en-US" dirty="0"/>
              <a:t>カニポンの手が</a:t>
            </a:r>
            <a:r>
              <a:rPr lang="ja-JP" altLang="en-US" dirty="0">
                <a:solidFill>
                  <a:srgbClr val="FF0000"/>
                </a:solidFill>
              </a:rPr>
              <a:t>上側</a:t>
            </a:r>
            <a:r>
              <a:rPr lang="ja-JP" altLang="en-US" dirty="0"/>
              <a:t>にある時</a:t>
            </a:r>
            <a:r>
              <a:rPr lang="en-US" altLang="ja-JP" dirty="0"/>
              <a:t>】</a:t>
            </a:r>
          </a:p>
          <a:p>
            <a:pPr marL="0" indent="0">
              <a:buNone/>
            </a:pPr>
            <a:r>
              <a:rPr lang="ja-JP" altLang="en-US" dirty="0"/>
              <a:t>カニポンの上にジャンプすると、ダメージを受けます。</a:t>
            </a:r>
            <a:endParaRPr lang="en-US" altLang="ja-JP" dirty="0"/>
          </a:p>
          <a:p>
            <a:endParaRPr lang="en-US" altLang="ja-JP" dirty="0"/>
          </a:p>
          <a:p>
            <a:endParaRPr lang="en-US" dirty="0"/>
          </a:p>
        </p:txBody>
      </p:sp>
      <p:pic>
        <p:nvPicPr>
          <p:cNvPr id="4" name="コンテンツ プレースホルダー 7">
            <a:extLst>
              <a:ext uri="{FF2B5EF4-FFF2-40B4-BE49-F238E27FC236}">
                <a16:creationId xmlns:a16="http://schemas.microsoft.com/office/drawing/2014/main" id="{D9D78C3E-6809-4E12-97BA-931EBD1E9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8969" y="5952054"/>
            <a:ext cx="719691" cy="719691"/>
          </a:xfrm>
          <a:prstGeom prst="rect">
            <a:avLst/>
          </a:prstGeom>
        </p:spPr>
      </p:pic>
      <p:pic>
        <p:nvPicPr>
          <p:cNvPr id="5" name="コンテンツ プレースホルダー 7">
            <a:extLst>
              <a:ext uri="{FF2B5EF4-FFF2-40B4-BE49-F238E27FC236}">
                <a16:creationId xmlns:a16="http://schemas.microsoft.com/office/drawing/2014/main" id="{51E560BA-72E1-490B-8D2D-3DFE550E4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123" y="5952054"/>
            <a:ext cx="719691" cy="719691"/>
          </a:xfrm>
          <a:prstGeom prst="rect">
            <a:avLst/>
          </a:prstGeom>
        </p:spPr>
      </p:pic>
      <p:pic>
        <p:nvPicPr>
          <p:cNvPr id="6" name="コンテンツ プレースホルダー 7">
            <a:extLst>
              <a:ext uri="{FF2B5EF4-FFF2-40B4-BE49-F238E27FC236}">
                <a16:creationId xmlns:a16="http://schemas.microsoft.com/office/drawing/2014/main" id="{697A3A99-733C-476D-AF72-92592F882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277" y="5952054"/>
            <a:ext cx="719691" cy="719691"/>
          </a:xfrm>
          <a:prstGeom prst="rect">
            <a:avLst/>
          </a:prstGeom>
        </p:spPr>
      </p:pic>
      <p:pic>
        <p:nvPicPr>
          <p:cNvPr id="7" name="コンテンツ プレースホルダー 7">
            <a:extLst>
              <a:ext uri="{FF2B5EF4-FFF2-40B4-BE49-F238E27FC236}">
                <a16:creationId xmlns:a16="http://schemas.microsoft.com/office/drawing/2014/main" id="{9A948EB6-3EFA-4A17-B1E3-854756614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2955" y="5952054"/>
            <a:ext cx="719691" cy="719691"/>
          </a:xfrm>
          <a:prstGeom prst="rect">
            <a:avLst/>
          </a:prstGeom>
        </p:spPr>
      </p:pic>
      <p:pic>
        <p:nvPicPr>
          <p:cNvPr id="8" name="コンテンツ プレースホルダー 7">
            <a:extLst>
              <a:ext uri="{FF2B5EF4-FFF2-40B4-BE49-F238E27FC236}">
                <a16:creationId xmlns:a16="http://schemas.microsoft.com/office/drawing/2014/main" id="{C5AF89DC-8836-4C11-987A-2047B79AC9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1109" y="5952054"/>
            <a:ext cx="719691" cy="719691"/>
          </a:xfrm>
          <a:prstGeom prst="rect">
            <a:avLst/>
          </a:prstGeom>
        </p:spPr>
      </p:pic>
      <p:pic>
        <p:nvPicPr>
          <p:cNvPr id="9" name="コンテンツ プレースホルダー 7">
            <a:extLst>
              <a:ext uri="{FF2B5EF4-FFF2-40B4-BE49-F238E27FC236}">
                <a16:creationId xmlns:a16="http://schemas.microsoft.com/office/drawing/2014/main" id="{D755EB7D-7891-418B-9E17-A03B6FE88F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9263" y="5952054"/>
            <a:ext cx="719691" cy="719691"/>
          </a:xfrm>
          <a:prstGeom prst="rect">
            <a:avLst/>
          </a:prstGeom>
        </p:spPr>
      </p:pic>
      <p:pic>
        <p:nvPicPr>
          <p:cNvPr id="10" name="コンテンツ プレースホルダー 7">
            <a:extLst>
              <a:ext uri="{FF2B5EF4-FFF2-40B4-BE49-F238E27FC236}">
                <a16:creationId xmlns:a16="http://schemas.microsoft.com/office/drawing/2014/main" id="{0801654E-875A-454A-8D8B-D9198F887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7417" y="5952054"/>
            <a:ext cx="719691" cy="719691"/>
          </a:xfrm>
          <a:prstGeom prst="rect">
            <a:avLst/>
          </a:prstGeom>
        </p:spPr>
      </p:pic>
      <p:pic>
        <p:nvPicPr>
          <p:cNvPr id="11" name="コンテンツ プレースホルダー 7">
            <a:extLst>
              <a:ext uri="{FF2B5EF4-FFF2-40B4-BE49-F238E27FC236}">
                <a16:creationId xmlns:a16="http://schemas.microsoft.com/office/drawing/2014/main" id="{25AB0C7F-CE35-452C-A399-A305D195AB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5095" y="5952054"/>
            <a:ext cx="719691" cy="719691"/>
          </a:xfrm>
          <a:prstGeom prst="rect">
            <a:avLst/>
          </a:prstGeom>
        </p:spPr>
      </p:pic>
      <p:pic>
        <p:nvPicPr>
          <p:cNvPr id="12" name="コンテンツ プレースホルダー 7">
            <a:extLst>
              <a:ext uri="{FF2B5EF4-FFF2-40B4-BE49-F238E27FC236}">
                <a16:creationId xmlns:a16="http://schemas.microsoft.com/office/drawing/2014/main" id="{9F304FFE-021E-4374-B011-5B011ACCF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419" y="5952054"/>
            <a:ext cx="766763" cy="719691"/>
          </a:xfrm>
          <a:prstGeom prst="rect">
            <a:avLst/>
          </a:prstGeom>
        </p:spPr>
      </p:pic>
      <p:pic>
        <p:nvPicPr>
          <p:cNvPr id="13" name="コンテンツ プレースホルダー 7">
            <a:extLst>
              <a:ext uri="{FF2B5EF4-FFF2-40B4-BE49-F238E27FC236}">
                <a16:creationId xmlns:a16="http://schemas.microsoft.com/office/drawing/2014/main" id="{E2835E89-11C3-4596-97F0-2C426EA51E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9219" y="5952054"/>
            <a:ext cx="766763" cy="719691"/>
          </a:xfrm>
          <a:prstGeom prst="rect">
            <a:avLst/>
          </a:prstGeom>
        </p:spPr>
      </p:pic>
      <p:pic>
        <p:nvPicPr>
          <p:cNvPr id="14" name="コンテンツ プレースホルダー 7">
            <a:extLst>
              <a:ext uri="{FF2B5EF4-FFF2-40B4-BE49-F238E27FC236}">
                <a16:creationId xmlns:a16="http://schemas.microsoft.com/office/drawing/2014/main" id="{D1FDA434-259D-4A58-BA81-0577D5531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6897" y="5952054"/>
            <a:ext cx="766763" cy="719691"/>
          </a:xfrm>
          <a:prstGeom prst="rect">
            <a:avLst/>
          </a:prstGeom>
        </p:spPr>
      </p:pic>
      <p:pic>
        <p:nvPicPr>
          <p:cNvPr id="15" name="コンテンツ プレースホルダー 7">
            <a:extLst>
              <a:ext uri="{FF2B5EF4-FFF2-40B4-BE49-F238E27FC236}">
                <a16:creationId xmlns:a16="http://schemas.microsoft.com/office/drawing/2014/main" id="{5A0200D6-4BEE-4B01-8487-A46B7E32B4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8655" y="5952054"/>
            <a:ext cx="766763" cy="719691"/>
          </a:xfrm>
          <a:prstGeom prst="rect">
            <a:avLst/>
          </a:prstGeom>
        </p:spPr>
      </p:pic>
      <p:pic>
        <p:nvPicPr>
          <p:cNvPr id="16" name="コンテンツ プレースホルダー 7">
            <a:extLst>
              <a:ext uri="{FF2B5EF4-FFF2-40B4-BE49-F238E27FC236}">
                <a16:creationId xmlns:a16="http://schemas.microsoft.com/office/drawing/2014/main" id="{8A83E420-B8CB-4A6B-8570-71CF35FAF0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1359" y="5952054"/>
            <a:ext cx="766763" cy="719691"/>
          </a:xfrm>
          <a:prstGeom prst="rect">
            <a:avLst/>
          </a:prstGeom>
        </p:spPr>
      </p:pic>
      <p:pic>
        <p:nvPicPr>
          <p:cNvPr id="17" name="コンテンツ プレースホルダー 7">
            <a:extLst>
              <a:ext uri="{FF2B5EF4-FFF2-40B4-BE49-F238E27FC236}">
                <a16:creationId xmlns:a16="http://schemas.microsoft.com/office/drawing/2014/main" id="{E02010A1-65A6-4EF1-8810-CCB8F3E648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9037" y="5952054"/>
            <a:ext cx="766763" cy="719691"/>
          </a:xfrm>
          <a:prstGeom prst="rect">
            <a:avLst/>
          </a:prstGeom>
        </p:spPr>
      </p:pic>
      <p:pic>
        <p:nvPicPr>
          <p:cNvPr id="19" name="図 18">
            <a:extLst>
              <a:ext uri="{FF2B5EF4-FFF2-40B4-BE49-F238E27FC236}">
                <a16:creationId xmlns:a16="http://schemas.microsoft.com/office/drawing/2014/main" id="{ACA3DF27-1D5B-4129-9DB4-DFCA6F7A78DA}"/>
              </a:ext>
            </a:extLst>
          </p:cNvPr>
          <p:cNvPicPr>
            <a:picLocks noChangeAspect="1"/>
          </p:cNvPicPr>
          <p:nvPr/>
        </p:nvPicPr>
        <p:blipFill>
          <a:blip r:embed="rId4"/>
          <a:stretch>
            <a:fillRect/>
          </a:stretch>
        </p:blipFill>
        <p:spPr>
          <a:xfrm>
            <a:off x="5268103" y="4679844"/>
            <a:ext cx="1281564" cy="1272210"/>
          </a:xfrm>
          <a:prstGeom prst="rect">
            <a:avLst/>
          </a:prstGeom>
        </p:spPr>
      </p:pic>
      <p:sp>
        <p:nvSpPr>
          <p:cNvPr id="20" name="爆発: 8 pt 19">
            <a:extLst>
              <a:ext uri="{FF2B5EF4-FFF2-40B4-BE49-F238E27FC236}">
                <a16:creationId xmlns:a16="http://schemas.microsoft.com/office/drawing/2014/main" id="{96E694E6-49A0-4DF9-B140-663FB43D0E09}"/>
              </a:ext>
            </a:extLst>
          </p:cNvPr>
          <p:cNvSpPr/>
          <p:nvPr/>
        </p:nvSpPr>
        <p:spPr>
          <a:xfrm rot="1384926">
            <a:off x="5993331" y="5226897"/>
            <a:ext cx="1137563" cy="71053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Lige forbindelse 21">
            <a:extLst>
              <a:ext uri="{FF2B5EF4-FFF2-40B4-BE49-F238E27FC236}">
                <a16:creationId xmlns:a16="http://schemas.microsoft.com/office/drawing/2014/main" id="{AC921A73-B727-4482-8A9A-6B8D4C800DD6}"/>
              </a:ext>
            </a:extLst>
          </p:cNvPr>
          <p:cNvCxnSpPr/>
          <p:nvPr/>
        </p:nvCxnSpPr>
        <p:spPr>
          <a:xfrm>
            <a:off x="275208" y="1349406"/>
            <a:ext cx="116297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4833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209BE3-1602-430C-9B29-87AC484E29FE}"/>
              </a:ext>
            </a:extLst>
          </p:cNvPr>
          <p:cNvSpPr>
            <a:spLocks noGrp="1"/>
          </p:cNvSpPr>
          <p:nvPr>
            <p:ph type="title"/>
          </p:nvPr>
        </p:nvSpPr>
        <p:spPr/>
        <p:txBody>
          <a:bodyPr/>
          <a:lstStyle/>
          <a:p>
            <a:r>
              <a:rPr lang="ja-JP" altLang="en-US" b="1" dirty="0"/>
              <a:t>攻略</a:t>
            </a:r>
            <a:endParaRPr lang="en-US" b="1" dirty="0"/>
          </a:p>
        </p:txBody>
      </p:sp>
      <p:pic>
        <p:nvPicPr>
          <p:cNvPr id="4" name="コンテンツ プレースホルダー 7">
            <a:extLst>
              <a:ext uri="{FF2B5EF4-FFF2-40B4-BE49-F238E27FC236}">
                <a16:creationId xmlns:a16="http://schemas.microsoft.com/office/drawing/2014/main" id="{99F201B5-DFAF-4C25-8BAA-D617195249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9849" y="2443403"/>
            <a:ext cx="719691" cy="719691"/>
          </a:xfrm>
          <a:prstGeom prst="rect">
            <a:avLst/>
          </a:prstGeom>
        </p:spPr>
      </p:pic>
      <p:pic>
        <p:nvPicPr>
          <p:cNvPr id="5" name="コンテンツ プレースホルダー 7">
            <a:extLst>
              <a:ext uri="{FF2B5EF4-FFF2-40B4-BE49-F238E27FC236}">
                <a16:creationId xmlns:a16="http://schemas.microsoft.com/office/drawing/2014/main" id="{ED0B30E4-194D-4561-9B0C-B3E957CB5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8003" y="2443403"/>
            <a:ext cx="719691" cy="719691"/>
          </a:xfrm>
          <a:prstGeom prst="rect">
            <a:avLst/>
          </a:prstGeom>
        </p:spPr>
      </p:pic>
      <p:pic>
        <p:nvPicPr>
          <p:cNvPr id="6" name="コンテンツ プレースホルダー 7">
            <a:extLst>
              <a:ext uri="{FF2B5EF4-FFF2-40B4-BE49-F238E27FC236}">
                <a16:creationId xmlns:a16="http://schemas.microsoft.com/office/drawing/2014/main" id="{FD547E1C-E8C2-4A93-B04B-CC4FE8CC63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6157" y="2443403"/>
            <a:ext cx="719691" cy="719691"/>
          </a:xfrm>
          <a:prstGeom prst="rect">
            <a:avLst/>
          </a:prstGeom>
        </p:spPr>
      </p:pic>
      <p:pic>
        <p:nvPicPr>
          <p:cNvPr id="7" name="コンテンツ プレースホルダー 7">
            <a:extLst>
              <a:ext uri="{FF2B5EF4-FFF2-40B4-BE49-F238E27FC236}">
                <a16:creationId xmlns:a16="http://schemas.microsoft.com/office/drawing/2014/main" id="{CE2B9066-9113-40E2-8944-5CFD2FB34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3835" y="2443403"/>
            <a:ext cx="719691" cy="719691"/>
          </a:xfrm>
          <a:prstGeom prst="rect">
            <a:avLst/>
          </a:prstGeom>
        </p:spPr>
      </p:pic>
      <p:pic>
        <p:nvPicPr>
          <p:cNvPr id="8" name="コンテンツ プレースホルダー 7">
            <a:extLst>
              <a:ext uri="{FF2B5EF4-FFF2-40B4-BE49-F238E27FC236}">
                <a16:creationId xmlns:a16="http://schemas.microsoft.com/office/drawing/2014/main" id="{0C6DC90C-2AD0-491A-88D2-DCB113D66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1989" y="2443403"/>
            <a:ext cx="719691" cy="719691"/>
          </a:xfrm>
          <a:prstGeom prst="rect">
            <a:avLst/>
          </a:prstGeom>
        </p:spPr>
      </p:pic>
      <p:pic>
        <p:nvPicPr>
          <p:cNvPr id="9" name="コンテンツ プレースホルダー 7">
            <a:extLst>
              <a:ext uri="{FF2B5EF4-FFF2-40B4-BE49-F238E27FC236}">
                <a16:creationId xmlns:a16="http://schemas.microsoft.com/office/drawing/2014/main" id="{D6BBB621-6ECB-4C2C-8D3A-22590EEB44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143" y="2443403"/>
            <a:ext cx="719691" cy="719691"/>
          </a:xfrm>
          <a:prstGeom prst="rect">
            <a:avLst/>
          </a:prstGeom>
        </p:spPr>
      </p:pic>
      <p:pic>
        <p:nvPicPr>
          <p:cNvPr id="10" name="コンテンツ プレースホルダー 7">
            <a:extLst>
              <a:ext uri="{FF2B5EF4-FFF2-40B4-BE49-F238E27FC236}">
                <a16:creationId xmlns:a16="http://schemas.microsoft.com/office/drawing/2014/main" id="{841D3162-9FAD-4151-AA5B-825A32E99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8297" y="2443403"/>
            <a:ext cx="719691" cy="719691"/>
          </a:xfrm>
          <a:prstGeom prst="rect">
            <a:avLst/>
          </a:prstGeom>
        </p:spPr>
      </p:pic>
      <p:pic>
        <p:nvPicPr>
          <p:cNvPr id="11" name="コンテンツ プレースホルダー 7">
            <a:extLst>
              <a:ext uri="{FF2B5EF4-FFF2-40B4-BE49-F238E27FC236}">
                <a16:creationId xmlns:a16="http://schemas.microsoft.com/office/drawing/2014/main" id="{8C19BC81-59CC-4FD3-90F6-F601A2484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5975" y="2443403"/>
            <a:ext cx="719691" cy="719691"/>
          </a:xfrm>
          <a:prstGeom prst="rect">
            <a:avLst/>
          </a:prstGeom>
        </p:spPr>
      </p:pic>
      <p:pic>
        <p:nvPicPr>
          <p:cNvPr id="13" name="図 12">
            <a:extLst>
              <a:ext uri="{FF2B5EF4-FFF2-40B4-BE49-F238E27FC236}">
                <a16:creationId xmlns:a16="http://schemas.microsoft.com/office/drawing/2014/main" id="{CD42BCA1-1653-4923-88DF-846122B5D0A9}"/>
              </a:ext>
            </a:extLst>
          </p:cNvPr>
          <p:cNvPicPr>
            <a:picLocks noChangeAspect="1"/>
          </p:cNvPicPr>
          <p:nvPr/>
        </p:nvPicPr>
        <p:blipFill>
          <a:blip r:embed="rId3"/>
          <a:stretch>
            <a:fillRect/>
          </a:stretch>
        </p:blipFill>
        <p:spPr>
          <a:xfrm>
            <a:off x="3403441" y="1617979"/>
            <a:ext cx="831492" cy="825423"/>
          </a:xfrm>
          <a:prstGeom prst="rect">
            <a:avLst/>
          </a:prstGeom>
        </p:spPr>
      </p:pic>
      <p:pic>
        <p:nvPicPr>
          <p:cNvPr id="14" name="コンテンツ プレースホルダー 7">
            <a:extLst>
              <a:ext uri="{FF2B5EF4-FFF2-40B4-BE49-F238E27FC236}">
                <a16:creationId xmlns:a16="http://schemas.microsoft.com/office/drawing/2014/main" id="{51CE7EF9-B0F9-4978-806F-EEECB9DDC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299" y="2443403"/>
            <a:ext cx="766763" cy="719691"/>
          </a:xfrm>
          <a:prstGeom prst="rect">
            <a:avLst/>
          </a:prstGeom>
        </p:spPr>
      </p:pic>
      <p:pic>
        <p:nvPicPr>
          <p:cNvPr id="15" name="コンテンツ プレースホルダー 7">
            <a:extLst>
              <a:ext uri="{FF2B5EF4-FFF2-40B4-BE49-F238E27FC236}">
                <a16:creationId xmlns:a16="http://schemas.microsoft.com/office/drawing/2014/main" id="{3144F4AB-6CFE-4F87-8CD1-F09F9BA8B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099" y="2443403"/>
            <a:ext cx="766763" cy="719691"/>
          </a:xfrm>
          <a:prstGeom prst="rect">
            <a:avLst/>
          </a:prstGeom>
        </p:spPr>
      </p:pic>
      <p:pic>
        <p:nvPicPr>
          <p:cNvPr id="16" name="コンテンツ プレースホルダー 7">
            <a:extLst>
              <a:ext uri="{FF2B5EF4-FFF2-40B4-BE49-F238E27FC236}">
                <a16:creationId xmlns:a16="http://schemas.microsoft.com/office/drawing/2014/main" id="{408CB9D3-C88F-4899-869C-E0A9EE0B1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7777" y="2443403"/>
            <a:ext cx="766763" cy="719691"/>
          </a:xfrm>
          <a:prstGeom prst="rect">
            <a:avLst/>
          </a:prstGeom>
        </p:spPr>
      </p:pic>
      <p:pic>
        <p:nvPicPr>
          <p:cNvPr id="17" name="コンテンツ プレースホルダー 7">
            <a:extLst>
              <a:ext uri="{FF2B5EF4-FFF2-40B4-BE49-F238E27FC236}">
                <a16:creationId xmlns:a16="http://schemas.microsoft.com/office/drawing/2014/main" id="{ED81ED1B-5DE3-4C05-963F-CBCCAAC62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9535" y="2443403"/>
            <a:ext cx="766763" cy="719691"/>
          </a:xfrm>
          <a:prstGeom prst="rect">
            <a:avLst/>
          </a:prstGeom>
        </p:spPr>
      </p:pic>
      <p:pic>
        <p:nvPicPr>
          <p:cNvPr id="18" name="コンテンツ プレースホルダー 7">
            <a:extLst>
              <a:ext uri="{FF2B5EF4-FFF2-40B4-BE49-F238E27FC236}">
                <a16:creationId xmlns:a16="http://schemas.microsoft.com/office/drawing/2014/main" id="{91021F29-DBEE-46A5-A807-FD00365AB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2239" y="2443403"/>
            <a:ext cx="766763" cy="719691"/>
          </a:xfrm>
          <a:prstGeom prst="rect">
            <a:avLst/>
          </a:prstGeom>
        </p:spPr>
      </p:pic>
      <p:pic>
        <p:nvPicPr>
          <p:cNvPr id="19" name="コンテンツ プレースホルダー 7">
            <a:extLst>
              <a:ext uri="{FF2B5EF4-FFF2-40B4-BE49-F238E27FC236}">
                <a16:creationId xmlns:a16="http://schemas.microsoft.com/office/drawing/2014/main" id="{7316DDDF-B57F-408C-B02B-9DC95D8D4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9917" y="2443403"/>
            <a:ext cx="766763" cy="719691"/>
          </a:xfrm>
          <a:prstGeom prst="rect">
            <a:avLst/>
          </a:prstGeom>
        </p:spPr>
      </p:pic>
      <p:sp>
        <p:nvSpPr>
          <p:cNvPr id="20" name="矢印: 右 19">
            <a:extLst>
              <a:ext uri="{FF2B5EF4-FFF2-40B4-BE49-F238E27FC236}">
                <a16:creationId xmlns:a16="http://schemas.microsoft.com/office/drawing/2014/main" id="{DD6A8329-D79A-4E98-98EA-53C254516376}"/>
              </a:ext>
            </a:extLst>
          </p:cNvPr>
          <p:cNvSpPr/>
          <p:nvPr/>
        </p:nvSpPr>
        <p:spPr>
          <a:xfrm>
            <a:off x="4423900" y="1945706"/>
            <a:ext cx="889235"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矢印: 右 20">
            <a:extLst>
              <a:ext uri="{FF2B5EF4-FFF2-40B4-BE49-F238E27FC236}">
                <a16:creationId xmlns:a16="http://schemas.microsoft.com/office/drawing/2014/main" id="{4834C588-588A-40A6-A7E4-29263835FC27}"/>
              </a:ext>
            </a:extLst>
          </p:cNvPr>
          <p:cNvSpPr/>
          <p:nvPr/>
        </p:nvSpPr>
        <p:spPr>
          <a:xfrm rot="18923635">
            <a:off x="5538861" y="1256322"/>
            <a:ext cx="1183735" cy="279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矢印: 右 21">
            <a:extLst>
              <a:ext uri="{FF2B5EF4-FFF2-40B4-BE49-F238E27FC236}">
                <a16:creationId xmlns:a16="http://schemas.microsoft.com/office/drawing/2014/main" id="{5F75123E-3AC4-45D9-BCC8-2B263525971D}"/>
              </a:ext>
            </a:extLst>
          </p:cNvPr>
          <p:cNvSpPr/>
          <p:nvPr/>
        </p:nvSpPr>
        <p:spPr>
          <a:xfrm rot="1968274">
            <a:off x="6837238" y="1249832"/>
            <a:ext cx="1210352" cy="245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矢印: 右 22">
            <a:extLst>
              <a:ext uri="{FF2B5EF4-FFF2-40B4-BE49-F238E27FC236}">
                <a16:creationId xmlns:a16="http://schemas.microsoft.com/office/drawing/2014/main" id="{95347DA7-2077-4215-97C0-7D3CF39B80D0}"/>
              </a:ext>
            </a:extLst>
          </p:cNvPr>
          <p:cNvSpPr/>
          <p:nvPr/>
        </p:nvSpPr>
        <p:spPr>
          <a:xfrm>
            <a:off x="8959607" y="2122763"/>
            <a:ext cx="908452" cy="3021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矢印: 右 23">
            <a:extLst>
              <a:ext uri="{FF2B5EF4-FFF2-40B4-BE49-F238E27FC236}">
                <a16:creationId xmlns:a16="http://schemas.microsoft.com/office/drawing/2014/main" id="{2DC06E10-7BD3-4DB1-B20C-878A32703C6D}"/>
              </a:ext>
            </a:extLst>
          </p:cNvPr>
          <p:cNvSpPr/>
          <p:nvPr/>
        </p:nvSpPr>
        <p:spPr>
          <a:xfrm>
            <a:off x="7356157" y="849941"/>
            <a:ext cx="1403986" cy="39783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矢印: 右 24">
            <a:extLst>
              <a:ext uri="{FF2B5EF4-FFF2-40B4-BE49-F238E27FC236}">
                <a16:creationId xmlns:a16="http://schemas.microsoft.com/office/drawing/2014/main" id="{90783487-900B-4782-8BCD-5FC43D211EFD}"/>
              </a:ext>
            </a:extLst>
          </p:cNvPr>
          <p:cNvSpPr/>
          <p:nvPr/>
        </p:nvSpPr>
        <p:spPr>
          <a:xfrm rot="2646763">
            <a:off x="8645454" y="1379867"/>
            <a:ext cx="1403986" cy="39783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テキスト ボックス 25">
            <a:extLst>
              <a:ext uri="{FF2B5EF4-FFF2-40B4-BE49-F238E27FC236}">
                <a16:creationId xmlns:a16="http://schemas.microsoft.com/office/drawing/2014/main" id="{71EDF61B-297B-4783-8D87-D31F584311A4}"/>
              </a:ext>
            </a:extLst>
          </p:cNvPr>
          <p:cNvSpPr txBox="1"/>
          <p:nvPr/>
        </p:nvSpPr>
        <p:spPr>
          <a:xfrm>
            <a:off x="1238250" y="4352925"/>
            <a:ext cx="9886950" cy="1384995"/>
          </a:xfrm>
          <a:prstGeom prst="rect">
            <a:avLst/>
          </a:prstGeom>
          <a:noFill/>
        </p:spPr>
        <p:txBody>
          <a:bodyPr wrap="square" rtlCol="0">
            <a:spAutoFit/>
          </a:bodyPr>
          <a:lstStyle/>
          <a:p>
            <a:r>
              <a:rPr lang="ja-JP" altLang="en-US" sz="2800" dirty="0">
                <a:solidFill>
                  <a:srgbClr val="0070C0"/>
                </a:solidFill>
              </a:rPr>
              <a:t>①　マリオは正しいタイミングでカニポンの上にジャンプすると、カニポンを倒すことができます。</a:t>
            </a:r>
            <a:endParaRPr lang="en-US" altLang="ja-JP" sz="2800" dirty="0">
              <a:solidFill>
                <a:srgbClr val="0070C0"/>
              </a:solidFill>
            </a:endParaRPr>
          </a:p>
          <a:p>
            <a:endParaRPr lang="en-US" sz="2800" dirty="0"/>
          </a:p>
        </p:txBody>
      </p:sp>
      <p:sp>
        <p:nvSpPr>
          <p:cNvPr id="27" name="正方形/長方形 26">
            <a:extLst>
              <a:ext uri="{FF2B5EF4-FFF2-40B4-BE49-F238E27FC236}">
                <a16:creationId xmlns:a16="http://schemas.microsoft.com/office/drawing/2014/main" id="{DE112F39-422D-4B01-9F1B-5FE674070F2F}"/>
              </a:ext>
            </a:extLst>
          </p:cNvPr>
          <p:cNvSpPr/>
          <p:nvPr/>
        </p:nvSpPr>
        <p:spPr>
          <a:xfrm>
            <a:off x="1233420" y="5233065"/>
            <a:ext cx="9520555" cy="523220"/>
          </a:xfrm>
          <a:prstGeom prst="rect">
            <a:avLst/>
          </a:prstGeom>
        </p:spPr>
        <p:txBody>
          <a:bodyPr wrap="none">
            <a:spAutoFit/>
          </a:bodyPr>
          <a:lstStyle/>
          <a:p>
            <a:r>
              <a:rPr lang="ja-JP" altLang="en-US" sz="2800" dirty="0">
                <a:solidFill>
                  <a:srgbClr val="FF0000"/>
                </a:solidFill>
              </a:rPr>
              <a:t>②　カニポンを飛びこえると前に進むことができます。</a:t>
            </a:r>
            <a:endParaRPr lang="en-US" sz="2800" dirty="0">
              <a:solidFill>
                <a:srgbClr val="FF0000"/>
              </a:solidFill>
            </a:endParaRPr>
          </a:p>
        </p:txBody>
      </p:sp>
      <p:pic>
        <p:nvPicPr>
          <p:cNvPr id="28" name="図 27">
            <a:extLst>
              <a:ext uri="{FF2B5EF4-FFF2-40B4-BE49-F238E27FC236}">
                <a16:creationId xmlns:a16="http://schemas.microsoft.com/office/drawing/2014/main" id="{D17AECB6-69D3-47E5-9958-BCE18AEA21E8}"/>
              </a:ext>
            </a:extLst>
          </p:cNvPr>
          <p:cNvPicPr>
            <a:picLocks noChangeAspect="1"/>
          </p:cNvPicPr>
          <p:nvPr/>
        </p:nvPicPr>
        <p:blipFill>
          <a:blip r:embed="rId4"/>
          <a:stretch>
            <a:fillRect/>
          </a:stretch>
        </p:blipFill>
        <p:spPr>
          <a:xfrm>
            <a:off x="7802993" y="1828858"/>
            <a:ext cx="977992" cy="582997"/>
          </a:xfrm>
          <a:prstGeom prst="rect">
            <a:avLst/>
          </a:prstGeom>
        </p:spPr>
      </p:pic>
      <p:sp>
        <p:nvSpPr>
          <p:cNvPr id="29" name="テキスト ボックス 28">
            <a:extLst>
              <a:ext uri="{FF2B5EF4-FFF2-40B4-BE49-F238E27FC236}">
                <a16:creationId xmlns:a16="http://schemas.microsoft.com/office/drawing/2014/main" id="{917E0CD1-8CCB-4B6F-BEDA-B4F31FE7C100}"/>
              </a:ext>
            </a:extLst>
          </p:cNvPr>
          <p:cNvSpPr txBox="1"/>
          <p:nvPr/>
        </p:nvSpPr>
        <p:spPr>
          <a:xfrm>
            <a:off x="7350641" y="3188436"/>
            <a:ext cx="2345334"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2400" dirty="0"/>
              <a:t>手の動きは</a:t>
            </a:r>
            <a:r>
              <a:rPr lang="en-US" altLang="ja-JP" sz="2400" dirty="0"/>
              <a:t>2</a:t>
            </a:r>
            <a:r>
              <a:rPr lang="ja-JP" altLang="en-US" sz="2400" dirty="0"/>
              <a:t>秒ずつ変わります。</a:t>
            </a:r>
            <a:endParaRPr lang="en-US" sz="2400" dirty="0"/>
          </a:p>
        </p:txBody>
      </p:sp>
      <p:cxnSp>
        <p:nvCxnSpPr>
          <p:cNvPr id="30" name="Lige forbindelse 29">
            <a:extLst>
              <a:ext uri="{FF2B5EF4-FFF2-40B4-BE49-F238E27FC236}">
                <a16:creationId xmlns:a16="http://schemas.microsoft.com/office/drawing/2014/main" id="{7137022A-6BF9-4A03-8647-FF6AC47B2B2D}"/>
              </a:ext>
            </a:extLst>
          </p:cNvPr>
          <p:cNvCxnSpPr>
            <a:cxnSpLocks/>
          </p:cNvCxnSpPr>
          <p:nvPr/>
        </p:nvCxnSpPr>
        <p:spPr>
          <a:xfrm>
            <a:off x="275208" y="1349406"/>
            <a:ext cx="34711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15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6827D9-AC4D-4E39-A5A2-66F974FFF896}"/>
              </a:ext>
            </a:extLst>
          </p:cNvPr>
          <p:cNvSpPr>
            <a:spLocks noGrp="1"/>
          </p:cNvSpPr>
          <p:nvPr>
            <p:ph type="title"/>
          </p:nvPr>
        </p:nvSpPr>
        <p:spPr/>
        <p:txBody>
          <a:bodyPr/>
          <a:lstStyle/>
          <a:p>
            <a:r>
              <a:rPr lang="ja-JP" altLang="en-US" b="1" dirty="0"/>
              <a:t>当たり判定</a:t>
            </a:r>
            <a:endParaRPr lang="en-US" b="1" dirty="0"/>
          </a:p>
        </p:txBody>
      </p:sp>
      <p:sp>
        <p:nvSpPr>
          <p:cNvPr id="3" name="コンテンツ プレースホルダー 2">
            <a:extLst>
              <a:ext uri="{FF2B5EF4-FFF2-40B4-BE49-F238E27FC236}">
                <a16:creationId xmlns:a16="http://schemas.microsoft.com/office/drawing/2014/main" id="{A01672F1-C463-4DFF-971E-BC18BD1864F2}"/>
              </a:ext>
            </a:extLst>
          </p:cNvPr>
          <p:cNvSpPr>
            <a:spLocks noGrp="1"/>
          </p:cNvSpPr>
          <p:nvPr>
            <p:ph idx="1"/>
          </p:nvPr>
        </p:nvSpPr>
        <p:spPr/>
        <p:txBody>
          <a:bodyPr/>
          <a:lstStyle/>
          <a:p>
            <a:r>
              <a:rPr lang="ja-JP" altLang="en-US" dirty="0"/>
              <a:t>カニポンは、マリオの立っているブロックに入ったら、マリオがダメージを受けます。</a:t>
            </a:r>
            <a:endParaRPr lang="en-US" dirty="0"/>
          </a:p>
          <a:p>
            <a:endParaRPr lang="en-US" altLang="ja-JP" dirty="0"/>
          </a:p>
          <a:p>
            <a:endParaRPr lang="en-US" dirty="0"/>
          </a:p>
        </p:txBody>
      </p:sp>
      <p:pic>
        <p:nvPicPr>
          <p:cNvPr id="4" name="図 3">
            <a:extLst>
              <a:ext uri="{FF2B5EF4-FFF2-40B4-BE49-F238E27FC236}">
                <a16:creationId xmlns:a16="http://schemas.microsoft.com/office/drawing/2014/main" id="{14A7F849-AF75-48D2-B665-F5B0A3B4BD35}"/>
              </a:ext>
            </a:extLst>
          </p:cNvPr>
          <p:cNvPicPr>
            <a:picLocks noChangeAspect="1"/>
          </p:cNvPicPr>
          <p:nvPr/>
        </p:nvPicPr>
        <p:blipFill>
          <a:blip r:embed="rId2"/>
          <a:stretch>
            <a:fillRect/>
          </a:stretch>
        </p:blipFill>
        <p:spPr>
          <a:xfrm>
            <a:off x="2415044" y="4819650"/>
            <a:ext cx="1899635" cy="1132404"/>
          </a:xfrm>
          <a:prstGeom prst="rect">
            <a:avLst/>
          </a:prstGeom>
        </p:spPr>
      </p:pic>
      <p:pic>
        <p:nvPicPr>
          <p:cNvPr id="5" name="コンテンツ プレースホルダー 7">
            <a:extLst>
              <a:ext uri="{FF2B5EF4-FFF2-40B4-BE49-F238E27FC236}">
                <a16:creationId xmlns:a16="http://schemas.microsoft.com/office/drawing/2014/main" id="{67C6BFF0-3C32-41F6-A703-71C3D6E6C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7849" y="5952054"/>
            <a:ext cx="719691" cy="719691"/>
          </a:xfrm>
          <a:prstGeom prst="rect">
            <a:avLst/>
          </a:prstGeom>
        </p:spPr>
      </p:pic>
      <p:pic>
        <p:nvPicPr>
          <p:cNvPr id="6" name="コンテンツ プレースホルダー 7">
            <a:extLst>
              <a:ext uri="{FF2B5EF4-FFF2-40B4-BE49-F238E27FC236}">
                <a16:creationId xmlns:a16="http://schemas.microsoft.com/office/drawing/2014/main" id="{605E6191-C0D9-464D-A9EC-DB94D6D5B2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003" y="5952054"/>
            <a:ext cx="719691" cy="719691"/>
          </a:xfrm>
          <a:prstGeom prst="rect">
            <a:avLst/>
          </a:prstGeom>
        </p:spPr>
      </p:pic>
      <p:pic>
        <p:nvPicPr>
          <p:cNvPr id="7" name="コンテンツ プレースホルダー 7">
            <a:extLst>
              <a:ext uri="{FF2B5EF4-FFF2-40B4-BE49-F238E27FC236}">
                <a16:creationId xmlns:a16="http://schemas.microsoft.com/office/drawing/2014/main" id="{F7B81739-7739-4EC1-8FAA-04DB648A1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4157" y="5952054"/>
            <a:ext cx="719691" cy="719691"/>
          </a:xfrm>
          <a:prstGeom prst="rect">
            <a:avLst/>
          </a:prstGeom>
        </p:spPr>
      </p:pic>
      <p:pic>
        <p:nvPicPr>
          <p:cNvPr id="8" name="コンテンツ プレースホルダー 7">
            <a:extLst>
              <a:ext uri="{FF2B5EF4-FFF2-40B4-BE49-F238E27FC236}">
                <a16:creationId xmlns:a16="http://schemas.microsoft.com/office/drawing/2014/main" id="{17EA73C0-0CA6-4AD7-A719-967E2D8B1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1835" y="5952054"/>
            <a:ext cx="719691" cy="719691"/>
          </a:xfrm>
          <a:prstGeom prst="rect">
            <a:avLst/>
          </a:prstGeom>
        </p:spPr>
      </p:pic>
      <p:pic>
        <p:nvPicPr>
          <p:cNvPr id="9" name="コンテンツ プレースホルダー 7">
            <a:extLst>
              <a:ext uri="{FF2B5EF4-FFF2-40B4-BE49-F238E27FC236}">
                <a16:creationId xmlns:a16="http://schemas.microsoft.com/office/drawing/2014/main" id="{6005AC6D-BB14-44F9-AAB0-E896BEAD76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989" y="5952054"/>
            <a:ext cx="719691" cy="719691"/>
          </a:xfrm>
          <a:prstGeom prst="rect">
            <a:avLst/>
          </a:prstGeom>
        </p:spPr>
      </p:pic>
      <p:pic>
        <p:nvPicPr>
          <p:cNvPr id="10" name="コンテンツ プレースホルダー 7">
            <a:extLst>
              <a:ext uri="{FF2B5EF4-FFF2-40B4-BE49-F238E27FC236}">
                <a16:creationId xmlns:a16="http://schemas.microsoft.com/office/drawing/2014/main" id="{1AFB4478-7DB0-4991-A0B4-4204C7B50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8143" y="5952054"/>
            <a:ext cx="719691" cy="719691"/>
          </a:xfrm>
          <a:prstGeom prst="rect">
            <a:avLst/>
          </a:prstGeom>
        </p:spPr>
      </p:pic>
      <p:pic>
        <p:nvPicPr>
          <p:cNvPr id="11" name="コンテンツ プレースホルダー 7">
            <a:extLst>
              <a:ext uri="{FF2B5EF4-FFF2-40B4-BE49-F238E27FC236}">
                <a16:creationId xmlns:a16="http://schemas.microsoft.com/office/drawing/2014/main" id="{6ED109DC-2D8B-4479-80A8-BB440C5336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297" y="5952054"/>
            <a:ext cx="719691" cy="719691"/>
          </a:xfrm>
          <a:prstGeom prst="rect">
            <a:avLst/>
          </a:prstGeom>
        </p:spPr>
      </p:pic>
      <p:pic>
        <p:nvPicPr>
          <p:cNvPr id="12" name="コンテンツ プレースホルダー 7">
            <a:extLst>
              <a:ext uri="{FF2B5EF4-FFF2-40B4-BE49-F238E27FC236}">
                <a16:creationId xmlns:a16="http://schemas.microsoft.com/office/drawing/2014/main" id="{FEBD3E10-9278-4BB7-8F57-B0C6A4ACE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3975" y="5952054"/>
            <a:ext cx="719691" cy="719691"/>
          </a:xfrm>
          <a:prstGeom prst="rect">
            <a:avLst/>
          </a:prstGeom>
        </p:spPr>
      </p:pic>
      <p:pic>
        <p:nvPicPr>
          <p:cNvPr id="13" name="コンテンツ プレースホルダー 7">
            <a:extLst>
              <a:ext uri="{FF2B5EF4-FFF2-40B4-BE49-F238E27FC236}">
                <a16:creationId xmlns:a16="http://schemas.microsoft.com/office/drawing/2014/main" id="{D489B923-05CC-435C-B92B-6CC87E0BD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1299" y="5952054"/>
            <a:ext cx="766763" cy="719691"/>
          </a:xfrm>
          <a:prstGeom prst="rect">
            <a:avLst/>
          </a:prstGeom>
        </p:spPr>
      </p:pic>
      <p:pic>
        <p:nvPicPr>
          <p:cNvPr id="14" name="コンテンツ プレースホルダー 7">
            <a:extLst>
              <a:ext uri="{FF2B5EF4-FFF2-40B4-BE49-F238E27FC236}">
                <a16:creationId xmlns:a16="http://schemas.microsoft.com/office/drawing/2014/main" id="{E826318D-96A7-49EB-9549-492D524CEF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8099" y="5952054"/>
            <a:ext cx="766763" cy="719691"/>
          </a:xfrm>
          <a:prstGeom prst="rect">
            <a:avLst/>
          </a:prstGeom>
        </p:spPr>
      </p:pic>
      <p:pic>
        <p:nvPicPr>
          <p:cNvPr id="15" name="コンテンツ プレースホルダー 7">
            <a:extLst>
              <a:ext uri="{FF2B5EF4-FFF2-40B4-BE49-F238E27FC236}">
                <a16:creationId xmlns:a16="http://schemas.microsoft.com/office/drawing/2014/main" id="{0D5278A9-7DB2-4E78-AB9D-4B22D7698E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5777" y="5952054"/>
            <a:ext cx="766763" cy="719691"/>
          </a:xfrm>
          <a:prstGeom prst="rect">
            <a:avLst/>
          </a:prstGeom>
        </p:spPr>
      </p:pic>
      <p:pic>
        <p:nvPicPr>
          <p:cNvPr id="16" name="コンテンツ プレースホルダー 7">
            <a:extLst>
              <a:ext uri="{FF2B5EF4-FFF2-40B4-BE49-F238E27FC236}">
                <a16:creationId xmlns:a16="http://schemas.microsoft.com/office/drawing/2014/main" id="{C9C22287-04BE-405B-A040-643491143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7535" y="5952054"/>
            <a:ext cx="766763" cy="719691"/>
          </a:xfrm>
          <a:prstGeom prst="rect">
            <a:avLst/>
          </a:prstGeom>
        </p:spPr>
      </p:pic>
      <p:pic>
        <p:nvPicPr>
          <p:cNvPr id="17" name="コンテンツ プレースホルダー 7">
            <a:extLst>
              <a:ext uri="{FF2B5EF4-FFF2-40B4-BE49-F238E27FC236}">
                <a16:creationId xmlns:a16="http://schemas.microsoft.com/office/drawing/2014/main" id="{2AE24013-61AF-4C28-8174-A2F10347D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239" y="5952054"/>
            <a:ext cx="766763" cy="719691"/>
          </a:xfrm>
          <a:prstGeom prst="rect">
            <a:avLst/>
          </a:prstGeom>
        </p:spPr>
      </p:pic>
      <p:pic>
        <p:nvPicPr>
          <p:cNvPr id="18" name="コンテンツ プレースホルダー 7">
            <a:extLst>
              <a:ext uri="{FF2B5EF4-FFF2-40B4-BE49-F238E27FC236}">
                <a16:creationId xmlns:a16="http://schemas.microsoft.com/office/drawing/2014/main" id="{848B8534-CCB9-47B2-988C-016279D999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7917" y="5952054"/>
            <a:ext cx="766763" cy="719691"/>
          </a:xfrm>
          <a:prstGeom prst="rect">
            <a:avLst/>
          </a:prstGeom>
        </p:spPr>
      </p:pic>
      <p:pic>
        <p:nvPicPr>
          <p:cNvPr id="20" name="図 19">
            <a:extLst>
              <a:ext uri="{FF2B5EF4-FFF2-40B4-BE49-F238E27FC236}">
                <a16:creationId xmlns:a16="http://schemas.microsoft.com/office/drawing/2014/main" id="{EAD1F644-F0C2-43ED-83E6-F14A52902FAE}"/>
              </a:ext>
            </a:extLst>
          </p:cNvPr>
          <p:cNvPicPr>
            <a:picLocks noChangeAspect="1"/>
          </p:cNvPicPr>
          <p:nvPr/>
        </p:nvPicPr>
        <p:blipFill>
          <a:blip r:embed="rId4"/>
          <a:stretch>
            <a:fillRect/>
          </a:stretch>
        </p:blipFill>
        <p:spPr>
          <a:xfrm>
            <a:off x="1238060" y="4645085"/>
            <a:ext cx="1281564" cy="1272210"/>
          </a:xfrm>
          <a:prstGeom prst="rect">
            <a:avLst/>
          </a:prstGeom>
        </p:spPr>
      </p:pic>
      <p:sp>
        <p:nvSpPr>
          <p:cNvPr id="23" name="正方形/長方形 22">
            <a:extLst>
              <a:ext uri="{FF2B5EF4-FFF2-40B4-BE49-F238E27FC236}">
                <a16:creationId xmlns:a16="http://schemas.microsoft.com/office/drawing/2014/main" id="{99A2CD78-9783-426F-91B1-8299F29C753A}"/>
              </a:ext>
            </a:extLst>
          </p:cNvPr>
          <p:cNvSpPr/>
          <p:nvPr/>
        </p:nvSpPr>
        <p:spPr>
          <a:xfrm>
            <a:off x="2502080" y="4819650"/>
            <a:ext cx="1812599" cy="1132404"/>
          </a:xfrm>
          <a:prstGeom prst="rect">
            <a:avLst/>
          </a:prstGeom>
          <a:solidFill>
            <a:srgbClr val="FF00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正方形/長方形 23">
            <a:extLst>
              <a:ext uri="{FF2B5EF4-FFF2-40B4-BE49-F238E27FC236}">
                <a16:creationId xmlns:a16="http://schemas.microsoft.com/office/drawing/2014/main" id="{B27DB9EA-581F-43A2-9CA0-74D6B8B3D5C4}"/>
              </a:ext>
            </a:extLst>
          </p:cNvPr>
          <p:cNvSpPr/>
          <p:nvPr/>
        </p:nvSpPr>
        <p:spPr>
          <a:xfrm>
            <a:off x="2502080" y="4622800"/>
            <a:ext cx="1812599" cy="19685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図 24">
            <a:extLst>
              <a:ext uri="{FF2B5EF4-FFF2-40B4-BE49-F238E27FC236}">
                <a16:creationId xmlns:a16="http://schemas.microsoft.com/office/drawing/2014/main" id="{56F8EF81-79B9-4BDA-836A-282BF5CC0DD6}"/>
              </a:ext>
            </a:extLst>
          </p:cNvPr>
          <p:cNvPicPr>
            <a:picLocks noChangeAspect="1"/>
          </p:cNvPicPr>
          <p:nvPr/>
        </p:nvPicPr>
        <p:blipFill>
          <a:blip r:embed="rId5"/>
          <a:stretch>
            <a:fillRect/>
          </a:stretch>
        </p:blipFill>
        <p:spPr>
          <a:xfrm>
            <a:off x="7434416" y="4844822"/>
            <a:ext cx="1607983" cy="1107232"/>
          </a:xfrm>
          <a:prstGeom prst="rect">
            <a:avLst/>
          </a:prstGeom>
        </p:spPr>
      </p:pic>
      <p:sp>
        <p:nvSpPr>
          <p:cNvPr id="26" name="正方形/長方形 25">
            <a:extLst>
              <a:ext uri="{FF2B5EF4-FFF2-40B4-BE49-F238E27FC236}">
                <a16:creationId xmlns:a16="http://schemas.microsoft.com/office/drawing/2014/main" id="{6ED89278-9606-4547-B3A1-875F43513D9F}"/>
              </a:ext>
            </a:extLst>
          </p:cNvPr>
          <p:cNvSpPr/>
          <p:nvPr/>
        </p:nvSpPr>
        <p:spPr>
          <a:xfrm>
            <a:off x="7308924" y="4844822"/>
            <a:ext cx="1812599" cy="1132404"/>
          </a:xfrm>
          <a:prstGeom prst="rect">
            <a:avLst/>
          </a:prstGeom>
          <a:solidFill>
            <a:srgbClr val="FF0000">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正方形/長方形 26">
            <a:extLst>
              <a:ext uri="{FF2B5EF4-FFF2-40B4-BE49-F238E27FC236}">
                <a16:creationId xmlns:a16="http://schemas.microsoft.com/office/drawing/2014/main" id="{1DBCB9C9-29C2-4D14-8EB4-5C58D35574CE}"/>
              </a:ext>
            </a:extLst>
          </p:cNvPr>
          <p:cNvSpPr/>
          <p:nvPr/>
        </p:nvSpPr>
        <p:spPr>
          <a:xfrm>
            <a:off x="7308923" y="4645085"/>
            <a:ext cx="1812599" cy="1968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テキスト ボックス 29">
            <a:extLst>
              <a:ext uri="{FF2B5EF4-FFF2-40B4-BE49-F238E27FC236}">
                <a16:creationId xmlns:a16="http://schemas.microsoft.com/office/drawing/2014/main" id="{14B748B1-7209-41AE-9B7E-C97496DB56C4}"/>
              </a:ext>
            </a:extLst>
          </p:cNvPr>
          <p:cNvSpPr txBox="1"/>
          <p:nvPr/>
        </p:nvSpPr>
        <p:spPr>
          <a:xfrm>
            <a:off x="7308923" y="2638713"/>
            <a:ext cx="4044877" cy="184665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ja-JP" altLang="en-US" sz="2400" dirty="0"/>
              <a:t>マリオはカニポンの手が上側にある時、カニポンのブロックに入ったら、ダメージを受けます。</a:t>
            </a:r>
            <a:endParaRPr lang="en-US" sz="2400" dirty="0"/>
          </a:p>
          <a:p>
            <a:endParaRPr lang="en-US" dirty="0"/>
          </a:p>
        </p:txBody>
      </p:sp>
      <p:sp>
        <p:nvSpPr>
          <p:cNvPr id="31" name="テキスト ボックス 30">
            <a:extLst>
              <a:ext uri="{FF2B5EF4-FFF2-40B4-BE49-F238E27FC236}">
                <a16:creationId xmlns:a16="http://schemas.microsoft.com/office/drawing/2014/main" id="{AB350D2A-403C-429E-9322-A0AC813FD720}"/>
              </a:ext>
            </a:extLst>
          </p:cNvPr>
          <p:cNvSpPr txBox="1"/>
          <p:nvPr/>
        </p:nvSpPr>
        <p:spPr>
          <a:xfrm>
            <a:off x="1518758" y="3032820"/>
            <a:ext cx="3860800" cy="147732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2400" dirty="0"/>
              <a:t>マリオはカニポンの手が両側にある時、緑のエリアから入ったら、倒せます。</a:t>
            </a:r>
            <a:endParaRPr lang="en-US" altLang="ja-JP" sz="2400" dirty="0"/>
          </a:p>
          <a:p>
            <a:endParaRPr lang="en-US" dirty="0"/>
          </a:p>
        </p:txBody>
      </p:sp>
      <p:cxnSp>
        <p:nvCxnSpPr>
          <p:cNvPr id="28" name="Lige forbindelse 27">
            <a:extLst>
              <a:ext uri="{FF2B5EF4-FFF2-40B4-BE49-F238E27FC236}">
                <a16:creationId xmlns:a16="http://schemas.microsoft.com/office/drawing/2014/main" id="{C48B79C3-4C23-40F1-B1F5-11F74568D291}"/>
              </a:ext>
            </a:extLst>
          </p:cNvPr>
          <p:cNvCxnSpPr/>
          <p:nvPr/>
        </p:nvCxnSpPr>
        <p:spPr>
          <a:xfrm>
            <a:off x="275208" y="1349406"/>
            <a:ext cx="116297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481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C012F3-6447-43F3-B4E6-6665521568C4}"/>
              </a:ext>
            </a:extLst>
          </p:cNvPr>
          <p:cNvSpPr>
            <a:spLocks noGrp="1"/>
          </p:cNvSpPr>
          <p:nvPr>
            <p:ph type="title"/>
          </p:nvPr>
        </p:nvSpPr>
        <p:spPr/>
        <p:txBody>
          <a:bodyPr/>
          <a:lstStyle/>
          <a:p>
            <a:r>
              <a:rPr lang="ja-JP" altLang="en-US" b="1" dirty="0"/>
              <a:t>他の敵との接触</a:t>
            </a:r>
            <a:endParaRPr lang="en-US" b="1" dirty="0"/>
          </a:p>
        </p:txBody>
      </p:sp>
      <p:sp>
        <p:nvSpPr>
          <p:cNvPr id="3" name="コンテンツ プレースホルダー 2">
            <a:extLst>
              <a:ext uri="{FF2B5EF4-FFF2-40B4-BE49-F238E27FC236}">
                <a16:creationId xmlns:a16="http://schemas.microsoft.com/office/drawing/2014/main" id="{1C7056E5-48EB-4E96-ADF8-D4AC6E859239}"/>
              </a:ext>
            </a:extLst>
          </p:cNvPr>
          <p:cNvSpPr>
            <a:spLocks noGrp="1"/>
          </p:cNvSpPr>
          <p:nvPr>
            <p:ph idx="1"/>
          </p:nvPr>
        </p:nvSpPr>
        <p:spPr/>
        <p:txBody>
          <a:bodyPr/>
          <a:lstStyle/>
          <a:p>
            <a:r>
              <a:rPr lang="ja-JP" altLang="en-US" dirty="0"/>
              <a:t>カニポンは例えばパイプやノコノコと衝突した時、逆方向に移動します。</a:t>
            </a:r>
            <a:endParaRPr lang="en-US" altLang="ja-JP" dirty="0"/>
          </a:p>
          <a:p>
            <a:r>
              <a:rPr lang="ja-JP" altLang="en-US" dirty="0"/>
              <a:t>お互い干渉はします。</a:t>
            </a:r>
            <a:endParaRPr lang="en-US" dirty="0"/>
          </a:p>
          <a:p>
            <a:endParaRPr lang="en-US" dirty="0"/>
          </a:p>
        </p:txBody>
      </p:sp>
      <p:pic>
        <p:nvPicPr>
          <p:cNvPr id="4" name="コンテンツ プレースホルダー 22" descr="テキスト が含まれている画像&#10;&#10;自動的に生成された説明">
            <a:extLst>
              <a:ext uri="{FF2B5EF4-FFF2-40B4-BE49-F238E27FC236}">
                <a16:creationId xmlns:a16="http://schemas.microsoft.com/office/drawing/2014/main" id="{3868B3C5-F178-4470-A424-3518F2549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977060" y="4649109"/>
            <a:ext cx="1236675" cy="1545116"/>
          </a:xfrm>
          <a:prstGeom prst="rect">
            <a:avLst/>
          </a:prstGeom>
        </p:spPr>
      </p:pic>
      <p:pic>
        <p:nvPicPr>
          <p:cNvPr id="5" name="コンテンツ プレースホルダー 7">
            <a:extLst>
              <a:ext uri="{FF2B5EF4-FFF2-40B4-BE49-F238E27FC236}">
                <a16:creationId xmlns:a16="http://schemas.microsoft.com/office/drawing/2014/main" id="{B124A7FA-1805-43D4-9793-29812F3EF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0099" y="5952054"/>
            <a:ext cx="719691" cy="719691"/>
          </a:xfrm>
          <a:prstGeom prst="rect">
            <a:avLst/>
          </a:prstGeom>
        </p:spPr>
      </p:pic>
      <p:pic>
        <p:nvPicPr>
          <p:cNvPr id="6" name="コンテンツ プレースホルダー 7">
            <a:extLst>
              <a:ext uri="{FF2B5EF4-FFF2-40B4-BE49-F238E27FC236}">
                <a16:creationId xmlns:a16="http://schemas.microsoft.com/office/drawing/2014/main" id="{0B277A7C-59CF-4EF9-98E0-916989C4EE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8253" y="5952054"/>
            <a:ext cx="719691" cy="719691"/>
          </a:xfrm>
          <a:prstGeom prst="rect">
            <a:avLst/>
          </a:prstGeom>
        </p:spPr>
      </p:pic>
      <p:pic>
        <p:nvPicPr>
          <p:cNvPr id="7" name="コンテンツ プレースホルダー 7">
            <a:extLst>
              <a:ext uri="{FF2B5EF4-FFF2-40B4-BE49-F238E27FC236}">
                <a16:creationId xmlns:a16="http://schemas.microsoft.com/office/drawing/2014/main" id="{1EEED8AD-916B-434C-B809-BC1E0489EA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6407" y="5952054"/>
            <a:ext cx="719691" cy="719691"/>
          </a:xfrm>
          <a:prstGeom prst="rect">
            <a:avLst/>
          </a:prstGeom>
        </p:spPr>
      </p:pic>
      <p:pic>
        <p:nvPicPr>
          <p:cNvPr id="8" name="コンテンツ プレースホルダー 7">
            <a:extLst>
              <a:ext uri="{FF2B5EF4-FFF2-40B4-BE49-F238E27FC236}">
                <a16:creationId xmlns:a16="http://schemas.microsoft.com/office/drawing/2014/main" id="{B5792EDF-F642-4806-939B-720F782DF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4085" y="5952054"/>
            <a:ext cx="719691" cy="719691"/>
          </a:xfrm>
          <a:prstGeom prst="rect">
            <a:avLst/>
          </a:prstGeom>
        </p:spPr>
      </p:pic>
      <p:pic>
        <p:nvPicPr>
          <p:cNvPr id="9" name="コンテンツ プレースホルダー 7">
            <a:extLst>
              <a:ext uri="{FF2B5EF4-FFF2-40B4-BE49-F238E27FC236}">
                <a16:creationId xmlns:a16="http://schemas.microsoft.com/office/drawing/2014/main" id="{3D9CB5EF-BC4A-46E8-B980-8BF485776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2239" y="5952054"/>
            <a:ext cx="719691" cy="719691"/>
          </a:xfrm>
          <a:prstGeom prst="rect">
            <a:avLst/>
          </a:prstGeom>
        </p:spPr>
      </p:pic>
      <p:pic>
        <p:nvPicPr>
          <p:cNvPr id="10" name="コンテンツ プレースホルダー 7">
            <a:extLst>
              <a:ext uri="{FF2B5EF4-FFF2-40B4-BE49-F238E27FC236}">
                <a16:creationId xmlns:a16="http://schemas.microsoft.com/office/drawing/2014/main" id="{E0AA2377-F05E-4DB1-B828-CE462087FD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0393" y="5952054"/>
            <a:ext cx="719691" cy="719691"/>
          </a:xfrm>
          <a:prstGeom prst="rect">
            <a:avLst/>
          </a:prstGeom>
        </p:spPr>
      </p:pic>
      <p:pic>
        <p:nvPicPr>
          <p:cNvPr id="11" name="コンテンツ プレースホルダー 7">
            <a:extLst>
              <a:ext uri="{FF2B5EF4-FFF2-40B4-BE49-F238E27FC236}">
                <a16:creationId xmlns:a16="http://schemas.microsoft.com/office/drawing/2014/main" id="{38201712-4BBC-4F02-A136-DAA95C2BC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8547" y="5952054"/>
            <a:ext cx="719691" cy="719691"/>
          </a:xfrm>
          <a:prstGeom prst="rect">
            <a:avLst/>
          </a:prstGeom>
        </p:spPr>
      </p:pic>
      <p:pic>
        <p:nvPicPr>
          <p:cNvPr id="12" name="コンテンツ プレースホルダー 7">
            <a:extLst>
              <a:ext uri="{FF2B5EF4-FFF2-40B4-BE49-F238E27FC236}">
                <a16:creationId xmlns:a16="http://schemas.microsoft.com/office/drawing/2014/main" id="{AF08A865-1FF6-42A7-8B21-19A3241116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6225" y="5952054"/>
            <a:ext cx="719691" cy="719691"/>
          </a:xfrm>
          <a:prstGeom prst="rect">
            <a:avLst/>
          </a:prstGeom>
        </p:spPr>
      </p:pic>
      <p:pic>
        <p:nvPicPr>
          <p:cNvPr id="13" name="コンテンツ プレースホルダー 7">
            <a:extLst>
              <a:ext uri="{FF2B5EF4-FFF2-40B4-BE49-F238E27FC236}">
                <a16:creationId xmlns:a16="http://schemas.microsoft.com/office/drawing/2014/main" id="{E9F5A7C4-E277-4DB5-A8A7-96D2D6AE60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3549" y="5952054"/>
            <a:ext cx="766763" cy="719691"/>
          </a:xfrm>
          <a:prstGeom prst="rect">
            <a:avLst/>
          </a:prstGeom>
        </p:spPr>
      </p:pic>
      <p:pic>
        <p:nvPicPr>
          <p:cNvPr id="14" name="コンテンツ プレースホルダー 7">
            <a:extLst>
              <a:ext uri="{FF2B5EF4-FFF2-40B4-BE49-F238E27FC236}">
                <a16:creationId xmlns:a16="http://schemas.microsoft.com/office/drawing/2014/main" id="{3F7CCB66-F2A7-47B5-A69B-7643C999DD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0349" y="5952054"/>
            <a:ext cx="766763" cy="719691"/>
          </a:xfrm>
          <a:prstGeom prst="rect">
            <a:avLst/>
          </a:prstGeom>
        </p:spPr>
      </p:pic>
      <p:pic>
        <p:nvPicPr>
          <p:cNvPr id="15" name="コンテンツ プレースホルダー 7">
            <a:extLst>
              <a:ext uri="{FF2B5EF4-FFF2-40B4-BE49-F238E27FC236}">
                <a16:creationId xmlns:a16="http://schemas.microsoft.com/office/drawing/2014/main" id="{8C06FEE4-C240-4C8A-B7D7-C1552D6296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8027" y="5952054"/>
            <a:ext cx="766763" cy="719691"/>
          </a:xfrm>
          <a:prstGeom prst="rect">
            <a:avLst/>
          </a:prstGeom>
        </p:spPr>
      </p:pic>
      <p:pic>
        <p:nvPicPr>
          <p:cNvPr id="16" name="コンテンツ プレースホルダー 7">
            <a:extLst>
              <a:ext uri="{FF2B5EF4-FFF2-40B4-BE49-F238E27FC236}">
                <a16:creationId xmlns:a16="http://schemas.microsoft.com/office/drawing/2014/main" id="{9D842ED4-BDE5-4BB5-88C7-72BC14E06E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9785" y="5952054"/>
            <a:ext cx="766763" cy="719691"/>
          </a:xfrm>
          <a:prstGeom prst="rect">
            <a:avLst/>
          </a:prstGeom>
        </p:spPr>
      </p:pic>
      <p:pic>
        <p:nvPicPr>
          <p:cNvPr id="17" name="コンテンツ プレースホルダー 7">
            <a:extLst>
              <a:ext uri="{FF2B5EF4-FFF2-40B4-BE49-F238E27FC236}">
                <a16:creationId xmlns:a16="http://schemas.microsoft.com/office/drawing/2014/main" id="{C601180E-BC5F-4AC4-A583-B91DC91EB9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2489" y="5952054"/>
            <a:ext cx="766763" cy="719691"/>
          </a:xfrm>
          <a:prstGeom prst="rect">
            <a:avLst/>
          </a:prstGeom>
        </p:spPr>
      </p:pic>
      <p:pic>
        <p:nvPicPr>
          <p:cNvPr id="18" name="コンテンツ プレースホルダー 7">
            <a:extLst>
              <a:ext uri="{FF2B5EF4-FFF2-40B4-BE49-F238E27FC236}">
                <a16:creationId xmlns:a16="http://schemas.microsoft.com/office/drawing/2014/main" id="{CED23725-C19A-4430-9277-CF09ED19E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0167" y="5952054"/>
            <a:ext cx="766763" cy="719691"/>
          </a:xfrm>
          <a:prstGeom prst="rect">
            <a:avLst/>
          </a:prstGeom>
        </p:spPr>
      </p:pic>
      <p:pic>
        <p:nvPicPr>
          <p:cNvPr id="20" name="図 19">
            <a:extLst>
              <a:ext uri="{FF2B5EF4-FFF2-40B4-BE49-F238E27FC236}">
                <a16:creationId xmlns:a16="http://schemas.microsoft.com/office/drawing/2014/main" id="{E452939E-E08C-42B1-B639-6B7D8EA188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4646" y="4881379"/>
            <a:ext cx="719691" cy="1034555"/>
          </a:xfrm>
          <a:prstGeom prst="rect">
            <a:avLst/>
          </a:prstGeom>
        </p:spPr>
      </p:pic>
      <p:sp>
        <p:nvSpPr>
          <p:cNvPr id="21" name="矢印: 右カーブ 20">
            <a:extLst>
              <a:ext uri="{FF2B5EF4-FFF2-40B4-BE49-F238E27FC236}">
                <a16:creationId xmlns:a16="http://schemas.microsoft.com/office/drawing/2014/main" id="{A35C5B33-AE17-4371-B553-2EF41C23A85E}"/>
              </a:ext>
            </a:extLst>
          </p:cNvPr>
          <p:cNvSpPr/>
          <p:nvPr/>
        </p:nvSpPr>
        <p:spPr>
          <a:xfrm>
            <a:off x="4722461" y="5343007"/>
            <a:ext cx="736791" cy="386116"/>
          </a:xfrm>
          <a:prstGeom prst="curvedRightArrow">
            <a:avLst/>
          </a:prstGeom>
          <a:solidFill>
            <a:srgbClr val="FF0000"/>
          </a:solidFill>
          <a:effectLst>
            <a:glow>
              <a:schemeClr val="accent1">
                <a:alpha val="4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矢印: 右カーブ 21">
            <a:extLst>
              <a:ext uri="{FF2B5EF4-FFF2-40B4-BE49-F238E27FC236}">
                <a16:creationId xmlns:a16="http://schemas.microsoft.com/office/drawing/2014/main" id="{C03C204E-4A73-40C1-9B6B-46A29487A315}"/>
              </a:ext>
            </a:extLst>
          </p:cNvPr>
          <p:cNvSpPr/>
          <p:nvPr/>
        </p:nvSpPr>
        <p:spPr>
          <a:xfrm rot="10800000">
            <a:off x="7822408" y="5343007"/>
            <a:ext cx="736791" cy="386116"/>
          </a:xfrm>
          <a:prstGeom prst="curvedRightArrow">
            <a:avLst/>
          </a:prstGeom>
          <a:solidFill>
            <a:srgbClr val="FF0000"/>
          </a:solidFill>
          <a:effectLst>
            <a:glow>
              <a:schemeClr val="accent1">
                <a:alpha val="4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3" name="図 22">
            <a:extLst>
              <a:ext uri="{FF2B5EF4-FFF2-40B4-BE49-F238E27FC236}">
                <a16:creationId xmlns:a16="http://schemas.microsoft.com/office/drawing/2014/main" id="{460602ED-0B6A-4C77-8A43-4277FD71BD5D}"/>
              </a:ext>
            </a:extLst>
          </p:cNvPr>
          <p:cNvPicPr>
            <a:picLocks noChangeAspect="1"/>
          </p:cNvPicPr>
          <p:nvPr/>
        </p:nvPicPr>
        <p:blipFill>
          <a:blip r:embed="rId5"/>
          <a:stretch>
            <a:fillRect/>
          </a:stretch>
        </p:blipFill>
        <p:spPr>
          <a:xfrm>
            <a:off x="5771316" y="5084327"/>
            <a:ext cx="1455633" cy="867727"/>
          </a:xfrm>
          <a:prstGeom prst="rect">
            <a:avLst/>
          </a:prstGeom>
        </p:spPr>
      </p:pic>
      <p:cxnSp>
        <p:nvCxnSpPr>
          <p:cNvPr id="24" name="Lige forbindelse 23">
            <a:extLst>
              <a:ext uri="{FF2B5EF4-FFF2-40B4-BE49-F238E27FC236}">
                <a16:creationId xmlns:a16="http://schemas.microsoft.com/office/drawing/2014/main" id="{9304AA0D-4DCD-4311-86C1-76994CCF21FD}"/>
              </a:ext>
            </a:extLst>
          </p:cNvPr>
          <p:cNvCxnSpPr/>
          <p:nvPr/>
        </p:nvCxnSpPr>
        <p:spPr>
          <a:xfrm>
            <a:off x="275208" y="1349406"/>
            <a:ext cx="1162974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1339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872</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13</vt:i4>
      </vt:variant>
    </vt:vector>
  </HeadingPairs>
  <TitlesOfParts>
    <vt:vector size="17" baseType="lpstr">
      <vt:lpstr>Arial</vt:lpstr>
      <vt:lpstr>Calibri</vt:lpstr>
      <vt:lpstr>Calibri Light</vt:lpstr>
      <vt:lpstr>Office テーマ</vt:lpstr>
      <vt:lpstr>新しい敵  カニポン</vt:lpstr>
      <vt:lpstr>コンセプト</vt:lpstr>
      <vt:lpstr>基本行動</vt:lpstr>
      <vt:lpstr>基本行動</vt:lpstr>
      <vt:lpstr>基本行動　（水の中）</vt:lpstr>
      <vt:lpstr>攻撃</vt:lpstr>
      <vt:lpstr>攻略</vt:lpstr>
      <vt:lpstr>当たり判定</vt:lpstr>
      <vt:lpstr>他の敵との接触</vt:lpstr>
      <vt:lpstr>弱点</vt:lpstr>
      <vt:lpstr>特別なルール</vt:lpstr>
      <vt:lpstr>その他の倒す方法</vt:lpstr>
      <vt:lpstr>発注まとめ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新しい敵  カニポン</dc:title>
  <dc:creator>Vagnur Thomsen</dc:creator>
  <cp:lastModifiedBy>Vagnur Thomsen</cp:lastModifiedBy>
  <cp:revision>1</cp:revision>
  <dcterms:created xsi:type="dcterms:W3CDTF">2019-07-27T05:39:19Z</dcterms:created>
  <dcterms:modified xsi:type="dcterms:W3CDTF">2019-07-27T05:52:30Z</dcterms:modified>
</cp:coreProperties>
</file>