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6"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3D7D1-6C48-4615-8B92-6375914E99BE}" v="35" dt="2019-07-27T05:51:20.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gnur Thomsen" userId="7a82369accb4a42e" providerId="LiveId" clId="{7593D7D1-6C48-4615-8B92-6375914E99BE}"/>
    <pc:docChg chg="undo custSel addSld delSld modSld">
      <pc:chgData name="Vagnur Thomsen" userId="7a82369accb4a42e" providerId="LiveId" clId="{7593D7D1-6C48-4615-8B92-6375914E99BE}" dt="2019-07-27T05:51:20.190" v="119" actId="207"/>
      <pc:docMkLst>
        <pc:docMk/>
      </pc:docMkLst>
      <pc:sldChg chg="modSp">
        <pc:chgData name="Vagnur Thomsen" userId="7a82369accb4a42e" providerId="LiveId" clId="{7593D7D1-6C48-4615-8B92-6375914E99BE}" dt="2019-07-27T05:41:13.501" v="19"/>
        <pc:sldMkLst>
          <pc:docMk/>
          <pc:sldMk cId="1692958683" sldId="256"/>
        </pc:sldMkLst>
        <pc:spChg chg="mod">
          <ac:chgData name="Vagnur Thomsen" userId="7a82369accb4a42e" providerId="LiveId" clId="{7593D7D1-6C48-4615-8B92-6375914E99BE}" dt="2019-07-27T05:41:13.501" v="19"/>
          <ac:spMkLst>
            <pc:docMk/>
            <pc:sldMk cId="1692958683" sldId="256"/>
            <ac:spMk id="3" creationId="{2A82AFF1-CD20-4AC2-BC2B-15812BEB6EAC}"/>
          </ac:spMkLst>
        </pc:spChg>
      </pc:sldChg>
      <pc:sldChg chg="modSp del">
        <pc:chgData name="Vagnur Thomsen" userId="7a82369accb4a42e" providerId="LiveId" clId="{7593D7D1-6C48-4615-8B92-6375914E99BE}" dt="2019-07-27T05:43:32.398" v="55" actId="2696"/>
        <pc:sldMkLst>
          <pc:docMk/>
          <pc:sldMk cId="1657771761" sldId="257"/>
        </pc:sldMkLst>
        <pc:graphicFrameChg chg="mod">
          <ac:chgData name="Vagnur Thomsen" userId="7a82369accb4a42e" providerId="LiveId" clId="{7593D7D1-6C48-4615-8B92-6375914E99BE}" dt="2019-07-27T05:41:55.110" v="30" actId="20577"/>
          <ac:graphicFrameMkLst>
            <pc:docMk/>
            <pc:sldMk cId="1657771761" sldId="257"/>
            <ac:graphicFrameMk id="16" creationId="{C3BEFB6E-86C1-44A5-B2C8-393713523528}"/>
          </ac:graphicFrameMkLst>
        </pc:graphicFrameChg>
      </pc:sldChg>
      <pc:sldChg chg="modSp">
        <pc:chgData name="Vagnur Thomsen" userId="7a82369accb4a42e" providerId="LiveId" clId="{7593D7D1-6C48-4615-8B92-6375914E99BE}" dt="2019-07-27T05:44:33.676" v="58" actId="20577"/>
        <pc:sldMkLst>
          <pc:docMk/>
          <pc:sldMk cId="1591850123" sldId="259"/>
        </pc:sldMkLst>
        <pc:spChg chg="mod">
          <ac:chgData name="Vagnur Thomsen" userId="7a82369accb4a42e" providerId="LiveId" clId="{7593D7D1-6C48-4615-8B92-6375914E99BE}" dt="2019-07-27T05:44:33.676" v="58" actId="20577"/>
          <ac:spMkLst>
            <pc:docMk/>
            <pc:sldMk cId="1591850123" sldId="259"/>
            <ac:spMk id="3" creationId="{B4C33BAB-8109-452E-98BA-98BFC1EF2D5E}"/>
          </ac:spMkLst>
        </pc:spChg>
      </pc:sldChg>
      <pc:sldChg chg="addSp modSp">
        <pc:chgData name="Vagnur Thomsen" userId="7a82369accb4a42e" providerId="LiveId" clId="{7593D7D1-6C48-4615-8B92-6375914E99BE}" dt="2019-07-27T05:50:31.862" v="115" actId="11529"/>
        <pc:sldMkLst>
          <pc:docMk/>
          <pc:sldMk cId="2223577893" sldId="260"/>
        </pc:sldMkLst>
        <pc:spChg chg="mod">
          <ac:chgData name="Vagnur Thomsen" userId="7a82369accb4a42e" providerId="LiveId" clId="{7593D7D1-6C48-4615-8B92-6375914E99BE}" dt="2019-07-27T05:46:58.861" v="85" actId="113"/>
          <ac:spMkLst>
            <pc:docMk/>
            <pc:sldMk cId="2223577893" sldId="260"/>
            <ac:spMk id="2" creationId="{86C00217-6A24-45F3-86B9-BC6D447E7FD6}"/>
          </ac:spMkLst>
        </pc:spChg>
        <pc:spChg chg="mod">
          <ac:chgData name="Vagnur Thomsen" userId="7a82369accb4a42e" providerId="LiveId" clId="{7593D7D1-6C48-4615-8B92-6375914E99BE}" dt="2019-07-27T05:48:04.443" v="92" actId="207"/>
          <ac:spMkLst>
            <pc:docMk/>
            <pc:sldMk cId="2223577893" sldId="260"/>
            <ac:spMk id="14" creationId="{EB131979-309B-462A-9004-287803B15DE5}"/>
          </ac:spMkLst>
        </pc:spChg>
        <pc:spChg chg="mod">
          <ac:chgData name="Vagnur Thomsen" userId="7a82369accb4a42e" providerId="LiveId" clId="{7593D7D1-6C48-4615-8B92-6375914E99BE}" dt="2019-07-27T05:48:11.819" v="93" actId="207"/>
          <ac:spMkLst>
            <pc:docMk/>
            <pc:sldMk cId="2223577893" sldId="260"/>
            <ac:spMk id="15" creationId="{AD5D0264-9DA3-4A2A-A952-7AB00491504D}"/>
          </ac:spMkLst>
        </pc:spChg>
        <pc:cxnChg chg="add mod">
          <ac:chgData name="Vagnur Thomsen" userId="7a82369accb4a42e" providerId="LiveId" clId="{7593D7D1-6C48-4615-8B92-6375914E99BE}" dt="2019-07-27T05:50:31.862" v="115" actId="11529"/>
          <ac:cxnSpMkLst>
            <pc:docMk/>
            <pc:sldMk cId="2223577893" sldId="260"/>
            <ac:cxnSpMk id="4" creationId="{946AE8C8-C4C0-41BD-9BBA-D32015EC4ED2}"/>
          </ac:cxnSpMkLst>
        </pc:cxnChg>
      </pc:sldChg>
      <pc:sldChg chg="modSp">
        <pc:chgData name="Vagnur Thomsen" userId="7a82369accb4a42e" providerId="LiveId" clId="{7593D7D1-6C48-4615-8B92-6375914E99BE}" dt="2019-07-27T05:48:50.060" v="106" actId="404"/>
        <pc:sldMkLst>
          <pc:docMk/>
          <pc:sldMk cId="1269321128" sldId="261"/>
        </pc:sldMkLst>
        <pc:spChg chg="mod">
          <ac:chgData name="Vagnur Thomsen" userId="7a82369accb4a42e" providerId="LiveId" clId="{7593D7D1-6C48-4615-8B92-6375914E99BE}" dt="2019-07-27T05:48:50.060" v="106" actId="404"/>
          <ac:spMkLst>
            <pc:docMk/>
            <pc:sldMk cId="1269321128" sldId="261"/>
            <ac:spMk id="2" creationId="{E733FCDE-80F6-42CE-A624-C7055D575B1F}"/>
          </ac:spMkLst>
        </pc:spChg>
      </pc:sldChg>
      <pc:sldChg chg="modSp">
        <pc:chgData name="Vagnur Thomsen" userId="7a82369accb4a42e" providerId="LiveId" clId="{7593D7D1-6C48-4615-8B92-6375914E99BE}" dt="2019-07-27T05:49:36.439" v="113" actId="27636"/>
        <pc:sldMkLst>
          <pc:docMk/>
          <pc:sldMk cId="467886318" sldId="262"/>
        </pc:sldMkLst>
        <pc:spChg chg="mod">
          <ac:chgData name="Vagnur Thomsen" userId="7a82369accb4a42e" providerId="LiveId" clId="{7593D7D1-6C48-4615-8B92-6375914E99BE}" dt="2019-07-27T05:49:17.449" v="108" actId="13926"/>
          <ac:spMkLst>
            <pc:docMk/>
            <pc:sldMk cId="467886318" sldId="262"/>
            <ac:spMk id="5" creationId="{69EBC52B-5F29-40D7-A10C-1DF6BD59EDBD}"/>
          </ac:spMkLst>
        </pc:spChg>
        <pc:spChg chg="mod">
          <ac:chgData name="Vagnur Thomsen" userId="7a82369accb4a42e" providerId="LiveId" clId="{7593D7D1-6C48-4615-8B92-6375914E99BE}" dt="2019-07-27T05:49:36.439" v="113" actId="27636"/>
          <ac:spMkLst>
            <pc:docMk/>
            <pc:sldMk cId="467886318" sldId="262"/>
            <ac:spMk id="6" creationId="{6EC3FBDB-7ECD-4FC2-AA07-CF0A221D7C83}"/>
          </ac:spMkLst>
        </pc:spChg>
      </pc:sldChg>
      <pc:sldChg chg="addSp modSp">
        <pc:chgData name="Vagnur Thomsen" userId="7a82369accb4a42e" providerId="LiveId" clId="{7593D7D1-6C48-4615-8B92-6375914E99BE}" dt="2019-07-27T05:51:20.190" v="119" actId="207"/>
        <pc:sldMkLst>
          <pc:docMk/>
          <pc:sldMk cId="765514820" sldId="264"/>
        </pc:sldMkLst>
        <pc:spChg chg="mod">
          <ac:chgData name="Vagnur Thomsen" userId="7a82369accb4a42e" providerId="LiveId" clId="{7593D7D1-6C48-4615-8B92-6375914E99BE}" dt="2019-07-27T05:51:15.695" v="118" actId="207"/>
          <ac:spMkLst>
            <pc:docMk/>
            <pc:sldMk cId="765514820" sldId="264"/>
            <ac:spMk id="14" creationId="{EB131979-309B-462A-9004-287803B15DE5}"/>
          </ac:spMkLst>
        </pc:spChg>
        <pc:spChg chg="mod">
          <ac:chgData name="Vagnur Thomsen" userId="7a82369accb4a42e" providerId="LiveId" clId="{7593D7D1-6C48-4615-8B92-6375914E99BE}" dt="2019-07-27T05:51:20.190" v="119" actId="207"/>
          <ac:spMkLst>
            <pc:docMk/>
            <pc:sldMk cId="765514820" sldId="264"/>
            <ac:spMk id="15" creationId="{AD5D0264-9DA3-4A2A-A952-7AB00491504D}"/>
          </ac:spMkLst>
        </pc:spChg>
        <pc:cxnChg chg="add mod">
          <ac:chgData name="Vagnur Thomsen" userId="7a82369accb4a42e" providerId="LiveId" clId="{7593D7D1-6C48-4615-8B92-6375914E99BE}" dt="2019-07-27T05:51:08.110" v="117" actId="11529"/>
          <ac:cxnSpMkLst>
            <pc:docMk/>
            <pc:sldMk cId="765514820" sldId="264"/>
            <ac:cxnSpMk id="4" creationId="{B9B21EE6-D060-42A3-9D9B-075BA0D3776C}"/>
          </ac:cxnSpMkLst>
        </pc:cxnChg>
      </pc:sldChg>
      <pc:sldChg chg="addSp modSp">
        <pc:chgData name="Vagnur Thomsen" userId="7a82369accb4a42e" providerId="LiveId" clId="{7593D7D1-6C48-4615-8B92-6375914E99BE}" dt="2019-07-27T05:50:50.028" v="116" actId="11529"/>
        <pc:sldMkLst>
          <pc:docMk/>
          <pc:sldMk cId="213115071" sldId="265"/>
        </pc:sldMkLst>
        <pc:cxnChg chg="add mod">
          <ac:chgData name="Vagnur Thomsen" userId="7a82369accb4a42e" providerId="LiveId" clId="{7593D7D1-6C48-4615-8B92-6375914E99BE}" dt="2019-07-27T05:50:50.028" v="116" actId="11529"/>
          <ac:cxnSpMkLst>
            <pc:docMk/>
            <pc:sldMk cId="213115071" sldId="265"/>
            <ac:cxnSpMk id="5" creationId="{E06B92DB-CFD8-477E-AC73-25801FB8EF0A}"/>
          </ac:cxnSpMkLst>
        </pc:cxnChg>
      </pc:sldChg>
      <pc:sldChg chg="addSp modSp add">
        <pc:chgData name="Vagnur Thomsen" userId="7a82369accb4a42e" providerId="LiveId" clId="{7593D7D1-6C48-4615-8B92-6375914E99BE}" dt="2019-07-27T05:50:10.828" v="114" actId="11529"/>
        <pc:sldMkLst>
          <pc:docMk/>
          <pc:sldMk cId="3408151095" sldId="266"/>
        </pc:sldMkLst>
        <pc:spChg chg="mod">
          <ac:chgData name="Vagnur Thomsen" userId="7a82369accb4a42e" providerId="LiveId" clId="{7593D7D1-6C48-4615-8B92-6375914E99BE}" dt="2019-07-27T05:45:44.744" v="84" actId="20577"/>
          <ac:spMkLst>
            <pc:docMk/>
            <pc:sldMk cId="3408151095" sldId="266"/>
            <ac:spMk id="2" creationId="{92C5564D-1D55-4CCC-AEF6-4C4534651AA0}"/>
          </ac:spMkLst>
        </pc:spChg>
        <pc:spChg chg="mod">
          <ac:chgData name="Vagnur Thomsen" userId="7a82369accb4a42e" providerId="LiveId" clId="{7593D7D1-6C48-4615-8B92-6375914E99BE}" dt="2019-07-27T05:43:23.237" v="54" actId="122"/>
          <ac:spMkLst>
            <pc:docMk/>
            <pc:sldMk cId="3408151095" sldId="266"/>
            <ac:spMk id="3" creationId="{E7AF47C1-1BF3-4C09-85E0-C128D86114C0}"/>
          </ac:spMkLst>
        </pc:spChg>
        <pc:cxnChg chg="add mod">
          <ac:chgData name="Vagnur Thomsen" userId="7a82369accb4a42e" providerId="LiveId" clId="{7593D7D1-6C48-4615-8B92-6375914E99BE}" dt="2019-07-27T05:50:10.828" v="114" actId="11529"/>
          <ac:cxnSpMkLst>
            <pc:docMk/>
            <pc:sldMk cId="3408151095" sldId="266"/>
            <ac:cxnSpMk id="5" creationId="{9FBE0B67-C130-4A62-B857-4F931625AA25}"/>
          </ac:cxnSpMkLst>
        </pc:cxnChg>
      </pc:sldChg>
    </pc:docChg>
  </pc:docChgLst>
  <pc:docChgLst>
    <pc:chgData name="Vagnur Thomsen" userId="7a82369accb4a42e" providerId="LiveId" clId="{B13C1C52-2C47-4686-BDA7-44FD672E2844}"/>
    <pc:docChg chg="undo redo custSel mod addSld delSld modSld">
      <pc:chgData name="Vagnur Thomsen" userId="7a82369accb4a42e" providerId="LiveId" clId="{B13C1C52-2C47-4686-BDA7-44FD672E2844}" dt="2019-07-17T14:40:33.573" v="2778" actId="13926"/>
      <pc:docMkLst>
        <pc:docMk/>
      </pc:docMkLst>
      <pc:sldChg chg="modSp">
        <pc:chgData name="Vagnur Thomsen" userId="7a82369accb4a42e" providerId="LiveId" clId="{B13C1C52-2C47-4686-BDA7-44FD672E2844}" dt="2019-07-17T13:47:58.300" v="80" actId="20577"/>
        <pc:sldMkLst>
          <pc:docMk/>
          <pc:sldMk cId="1692958683" sldId="256"/>
        </pc:sldMkLst>
        <pc:spChg chg="mod">
          <ac:chgData name="Vagnur Thomsen" userId="7a82369accb4a42e" providerId="LiveId" clId="{B13C1C52-2C47-4686-BDA7-44FD672E2844}" dt="2019-07-17T13:47:58.300" v="80" actId="20577"/>
          <ac:spMkLst>
            <pc:docMk/>
            <pc:sldMk cId="1692958683" sldId="256"/>
            <ac:spMk id="3" creationId="{2A82AFF1-CD20-4AC2-BC2B-15812BEB6EAC}"/>
          </ac:spMkLst>
        </pc:spChg>
      </pc:sldChg>
      <pc:sldChg chg="modSp">
        <pc:chgData name="Vagnur Thomsen" userId="7a82369accb4a42e" providerId="LiveId" clId="{B13C1C52-2C47-4686-BDA7-44FD672E2844}" dt="2019-07-17T13:47:24.637" v="64" actId="14100"/>
        <pc:sldMkLst>
          <pc:docMk/>
          <pc:sldMk cId="1591850123" sldId="259"/>
        </pc:sldMkLst>
        <pc:spChg chg="mod">
          <ac:chgData name="Vagnur Thomsen" userId="7a82369accb4a42e" providerId="LiveId" clId="{B13C1C52-2C47-4686-BDA7-44FD672E2844}" dt="2019-07-17T13:47:24.637" v="64" actId="14100"/>
          <ac:spMkLst>
            <pc:docMk/>
            <pc:sldMk cId="1591850123" sldId="259"/>
            <ac:spMk id="3" creationId="{B4C33BAB-8109-452E-98BA-98BFC1EF2D5E}"/>
          </ac:spMkLst>
        </pc:spChg>
      </pc:sldChg>
      <pc:sldChg chg="modSp">
        <pc:chgData name="Vagnur Thomsen" userId="7a82369accb4a42e" providerId="LiveId" clId="{B13C1C52-2C47-4686-BDA7-44FD672E2844}" dt="2019-07-17T14:40:33.573" v="2778" actId="13926"/>
        <pc:sldMkLst>
          <pc:docMk/>
          <pc:sldMk cId="2223577893" sldId="260"/>
        </pc:sldMkLst>
        <pc:spChg chg="mod">
          <ac:chgData name="Vagnur Thomsen" userId="7a82369accb4a42e" providerId="LiveId" clId="{B13C1C52-2C47-4686-BDA7-44FD672E2844}" dt="2019-07-17T14:39:43.594" v="2753" actId="403"/>
          <ac:spMkLst>
            <pc:docMk/>
            <pc:sldMk cId="2223577893" sldId="260"/>
            <ac:spMk id="11" creationId="{8D619514-9636-4312-8611-534650B0EDD6}"/>
          </ac:spMkLst>
        </pc:spChg>
        <pc:spChg chg="mod">
          <ac:chgData name="Vagnur Thomsen" userId="7a82369accb4a42e" providerId="LiveId" clId="{B13C1C52-2C47-4686-BDA7-44FD672E2844}" dt="2019-07-17T14:40:33.573" v="2778" actId="13926"/>
          <ac:spMkLst>
            <pc:docMk/>
            <pc:sldMk cId="2223577893" sldId="260"/>
            <ac:spMk id="13" creationId="{D2810A7E-CAAB-4D97-B5BA-90DCD30E1697}"/>
          </ac:spMkLst>
        </pc:spChg>
        <pc:spChg chg="mod">
          <ac:chgData name="Vagnur Thomsen" userId="7a82369accb4a42e" providerId="LiveId" clId="{B13C1C52-2C47-4686-BDA7-44FD672E2844}" dt="2019-07-17T14:39:36.553" v="2751" actId="1076"/>
          <ac:spMkLst>
            <pc:docMk/>
            <pc:sldMk cId="2223577893" sldId="260"/>
            <ac:spMk id="14" creationId="{EB131979-309B-462A-9004-287803B15DE5}"/>
          </ac:spMkLst>
        </pc:spChg>
        <pc:spChg chg="mod">
          <ac:chgData name="Vagnur Thomsen" userId="7a82369accb4a42e" providerId="LiveId" clId="{B13C1C52-2C47-4686-BDA7-44FD672E2844}" dt="2019-07-17T14:40:15.780" v="2776" actId="1076"/>
          <ac:spMkLst>
            <pc:docMk/>
            <pc:sldMk cId="2223577893" sldId="260"/>
            <ac:spMk id="15" creationId="{AD5D0264-9DA3-4A2A-A952-7AB00491504D}"/>
          </ac:spMkLst>
        </pc:spChg>
        <pc:spChg chg="mod">
          <ac:chgData name="Vagnur Thomsen" userId="7a82369accb4a42e" providerId="LiveId" clId="{B13C1C52-2C47-4686-BDA7-44FD672E2844}" dt="2019-07-17T14:40:12.572" v="2775" actId="14100"/>
          <ac:spMkLst>
            <pc:docMk/>
            <pc:sldMk cId="2223577893" sldId="260"/>
            <ac:spMk id="16" creationId="{4D00D45A-194C-4BA4-B261-663C3FDE3331}"/>
          </ac:spMkLst>
        </pc:spChg>
      </pc:sldChg>
      <pc:sldChg chg="addSp delSp modSp add mod setBg setClrOvrMap">
        <pc:chgData name="Vagnur Thomsen" userId="7a82369accb4a42e" providerId="LiveId" clId="{B13C1C52-2C47-4686-BDA7-44FD672E2844}" dt="2019-07-17T13:53:46.457" v="159"/>
        <pc:sldMkLst>
          <pc:docMk/>
          <pc:sldMk cId="1269321128" sldId="261"/>
        </pc:sldMkLst>
        <pc:spChg chg="mod ord">
          <ac:chgData name="Vagnur Thomsen" userId="7a82369accb4a42e" providerId="LiveId" clId="{B13C1C52-2C47-4686-BDA7-44FD672E2844}" dt="2019-07-17T13:53:46.457" v="159"/>
          <ac:spMkLst>
            <pc:docMk/>
            <pc:sldMk cId="1269321128" sldId="261"/>
            <ac:spMk id="2" creationId="{E733FCDE-80F6-42CE-A624-C7055D575B1F}"/>
          </ac:spMkLst>
        </pc:spChg>
        <pc:spChg chg="del">
          <ac:chgData name="Vagnur Thomsen" userId="7a82369accb4a42e" providerId="LiveId" clId="{B13C1C52-2C47-4686-BDA7-44FD672E2844}" dt="2019-07-17T13:53:10.735" v="115"/>
          <ac:spMkLst>
            <pc:docMk/>
            <pc:sldMk cId="1269321128" sldId="261"/>
            <ac:spMk id="3" creationId="{7533862F-9B5D-422B-9A16-D541E3267C54}"/>
          </ac:spMkLst>
        </pc:spChg>
        <pc:spChg chg="add del">
          <ac:chgData name="Vagnur Thomsen" userId="7a82369accb4a42e" providerId="LiveId" clId="{B13C1C52-2C47-4686-BDA7-44FD672E2844}" dt="2019-07-17T13:53:20.352" v="120" actId="26606"/>
          <ac:spMkLst>
            <pc:docMk/>
            <pc:sldMk cId="1269321128" sldId="261"/>
            <ac:spMk id="10" creationId="{1DB7C82F-AB7E-4F0C-B829-FA1B9C415180}"/>
          </ac:spMkLst>
        </pc:spChg>
        <pc:spChg chg="add">
          <ac:chgData name="Vagnur Thomsen" userId="7a82369accb4a42e" providerId="LiveId" clId="{B13C1C52-2C47-4686-BDA7-44FD672E2844}" dt="2019-07-17T13:53:20.369" v="121" actId="26606"/>
          <ac:spMkLst>
            <pc:docMk/>
            <pc:sldMk cId="1269321128" sldId="261"/>
            <ac:spMk id="12" creationId="{B9951BD9-0868-4CDB-ACD6-9C4209B5E412}"/>
          </ac:spMkLst>
        </pc:spChg>
        <pc:picChg chg="add mod">
          <ac:chgData name="Vagnur Thomsen" userId="7a82369accb4a42e" providerId="LiveId" clId="{B13C1C52-2C47-4686-BDA7-44FD672E2844}" dt="2019-07-17T13:53:20.369" v="121" actId="26606"/>
          <ac:picMkLst>
            <pc:docMk/>
            <pc:sldMk cId="1269321128" sldId="261"/>
            <ac:picMk id="5" creationId="{E26D7140-B75B-4F00-91AB-A0EFC1B0CFDB}"/>
          </ac:picMkLst>
        </pc:picChg>
      </pc:sldChg>
      <pc:sldChg chg="addSp delSp modSp add mod setBg setClrOvrMap delDesignElem">
        <pc:chgData name="Vagnur Thomsen" userId="7a82369accb4a42e" providerId="LiveId" clId="{B13C1C52-2C47-4686-BDA7-44FD672E2844}" dt="2019-07-17T14:07:44.639" v="1067"/>
        <pc:sldMkLst>
          <pc:docMk/>
          <pc:sldMk cId="467886318" sldId="262"/>
        </pc:sldMkLst>
        <pc:spChg chg="del">
          <ac:chgData name="Vagnur Thomsen" userId="7a82369accb4a42e" providerId="LiveId" clId="{B13C1C52-2C47-4686-BDA7-44FD672E2844}" dt="2019-07-17T13:54:43.098" v="161"/>
          <ac:spMkLst>
            <pc:docMk/>
            <pc:sldMk cId="467886318" sldId="262"/>
            <ac:spMk id="2" creationId="{1C0286D5-965E-4840-BA47-DFDBA8E4AFE7}"/>
          </ac:spMkLst>
        </pc:spChg>
        <pc:spChg chg="del">
          <ac:chgData name="Vagnur Thomsen" userId="7a82369accb4a42e" providerId="LiveId" clId="{B13C1C52-2C47-4686-BDA7-44FD672E2844}" dt="2019-07-17T13:54:43.098" v="161"/>
          <ac:spMkLst>
            <pc:docMk/>
            <pc:sldMk cId="467886318" sldId="262"/>
            <ac:spMk id="3" creationId="{FE9C2173-EC21-4A52-A2A8-751FDB11D9AA}"/>
          </ac:spMkLst>
        </pc:spChg>
        <pc:spChg chg="add mod">
          <ac:chgData name="Vagnur Thomsen" userId="7a82369accb4a42e" providerId="LiveId" clId="{B13C1C52-2C47-4686-BDA7-44FD672E2844}" dt="2019-07-17T14:07:44.639" v="1067"/>
          <ac:spMkLst>
            <pc:docMk/>
            <pc:sldMk cId="467886318" sldId="262"/>
            <ac:spMk id="4" creationId="{428A6BA9-3EBA-405A-970D-9C2867265CEC}"/>
          </ac:spMkLst>
        </pc:spChg>
        <pc:spChg chg="add mod">
          <ac:chgData name="Vagnur Thomsen" userId="7a82369accb4a42e" providerId="LiveId" clId="{B13C1C52-2C47-4686-BDA7-44FD672E2844}" dt="2019-07-17T14:03:23.026" v="793" actId="20577"/>
          <ac:spMkLst>
            <pc:docMk/>
            <pc:sldMk cId="467886318" sldId="262"/>
            <ac:spMk id="5" creationId="{69EBC52B-5F29-40D7-A10C-1DF6BD59EDBD}"/>
          </ac:spMkLst>
        </pc:spChg>
        <pc:spChg chg="add mod">
          <ac:chgData name="Vagnur Thomsen" userId="7a82369accb4a42e" providerId="LiveId" clId="{B13C1C52-2C47-4686-BDA7-44FD672E2844}" dt="2019-07-17T14:01:07.888" v="689" actId="26606"/>
          <ac:spMkLst>
            <pc:docMk/>
            <pc:sldMk cId="467886318" sldId="262"/>
            <ac:spMk id="6" creationId="{6EC3FBDB-7ECD-4FC2-AA07-CF0A221D7C83}"/>
          </ac:spMkLst>
        </pc:spChg>
        <pc:spChg chg="add del mod">
          <ac:chgData name="Vagnur Thomsen" userId="7a82369accb4a42e" providerId="LiveId" clId="{B13C1C52-2C47-4686-BDA7-44FD672E2844}" dt="2019-07-17T14:01:05.759" v="687"/>
          <ac:spMkLst>
            <pc:docMk/>
            <pc:sldMk cId="467886318" sldId="262"/>
            <ac:spMk id="7" creationId="{2B1BECA8-1334-4CD7-B0A4-30423395599A}"/>
          </ac:spMkLst>
        </pc:spChg>
        <pc:spChg chg="add del mod">
          <ac:chgData name="Vagnur Thomsen" userId="7a82369accb4a42e" providerId="LiveId" clId="{B13C1C52-2C47-4686-BDA7-44FD672E2844}" dt="2019-07-17T14:01:05.759" v="687"/>
          <ac:spMkLst>
            <pc:docMk/>
            <pc:sldMk cId="467886318" sldId="262"/>
            <ac:spMk id="8" creationId="{26EFC7B6-06C4-441D-B94F-3218982E6EA9}"/>
          </ac:spMkLst>
        </pc:spChg>
        <pc:spChg chg="add del">
          <ac:chgData name="Vagnur Thomsen" userId="7a82369accb4a42e" providerId="LiveId" clId="{B13C1C52-2C47-4686-BDA7-44FD672E2844}" dt="2019-07-17T14:01:07.888" v="689" actId="26606"/>
          <ac:spMkLst>
            <pc:docMk/>
            <pc:sldMk cId="467886318" sldId="262"/>
            <ac:spMk id="11" creationId="{1E214AA7-F028-4A0D-8698-61AEC754D1BC}"/>
          </ac:spMkLst>
        </pc:spChg>
        <pc:spChg chg="add del">
          <ac:chgData name="Vagnur Thomsen" userId="7a82369accb4a42e" providerId="LiveId" clId="{B13C1C52-2C47-4686-BDA7-44FD672E2844}" dt="2019-07-17T14:00:32.580" v="674" actId="26606"/>
          <ac:spMkLst>
            <pc:docMk/>
            <pc:sldMk cId="467886318" sldId="262"/>
            <ac:spMk id="18" creationId="{4C608BEB-860E-4094-8511-78603564A75E}"/>
          </ac:spMkLst>
        </pc:spChg>
        <pc:spChg chg="add del">
          <ac:chgData name="Vagnur Thomsen" userId="7a82369accb4a42e" providerId="LiveId" clId="{B13C1C52-2C47-4686-BDA7-44FD672E2844}" dt="2019-07-17T14:00:39.231" v="676" actId="26606"/>
          <ac:spMkLst>
            <pc:docMk/>
            <pc:sldMk cId="467886318" sldId="262"/>
            <ac:spMk id="22" creationId="{4C5D6221-DA7B-4611-AA26-7D8E349FDE96}"/>
          </ac:spMkLst>
        </pc:spChg>
        <pc:spChg chg="add del">
          <ac:chgData name="Vagnur Thomsen" userId="7a82369accb4a42e" providerId="LiveId" clId="{B13C1C52-2C47-4686-BDA7-44FD672E2844}" dt="2019-07-17T14:00:39.231" v="676" actId="26606"/>
          <ac:spMkLst>
            <pc:docMk/>
            <pc:sldMk cId="467886318" sldId="262"/>
            <ac:spMk id="23" creationId="{E35A04CF-97D4-4FF7-B359-C546B1F62E54}"/>
          </ac:spMkLst>
        </pc:spChg>
        <pc:spChg chg="add del">
          <ac:chgData name="Vagnur Thomsen" userId="7a82369accb4a42e" providerId="LiveId" clId="{B13C1C52-2C47-4686-BDA7-44FD672E2844}" dt="2019-07-17T14:00:39.231" v="676" actId="26606"/>
          <ac:spMkLst>
            <pc:docMk/>
            <pc:sldMk cId="467886318" sldId="262"/>
            <ac:spMk id="24" creationId="{1DE7243B-5109-444B-8FAF-7437C66BC0E9}"/>
          </ac:spMkLst>
        </pc:spChg>
        <pc:spChg chg="add del">
          <ac:chgData name="Vagnur Thomsen" userId="7a82369accb4a42e" providerId="LiveId" clId="{B13C1C52-2C47-4686-BDA7-44FD672E2844}" dt="2019-07-17T14:00:41.412" v="678" actId="26606"/>
          <ac:spMkLst>
            <pc:docMk/>
            <pc:sldMk cId="467886318" sldId="262"/>
            <ac:spMk id="26" creationId="{FEF085B8-A2C0-4A6F-B663-CCC56F3CD373}"/>
          </ac:spMkLst>
        </pc:spChg>
        <pc:spChg chg="add del">
          <ac:chgData name="Vagnur Thomsen" userId="7a82369accb4a42e" providerId="LiveId" clId="{B13C1C52-2C47-4686-BDA7-44FD672E2844}" dt="2019-07-17T14:00:41.412" v="678" actId="26606"/>
          <ac:spMkLst>
            <pc:docMk/>
            <pc:sldMk cId="467886318" sldId="262"/>
            <ac:spMk id="27" creationId="{2658F6D6-96E0-421A-96D6-3DF404008543}"/>
          </ac:spMkLst>
        </pc:spChg>
        <pc:spChg chg="add del">
          <ac:chgData name="Vagnur Thomsen" userId="7a82369accb4a42e" providerId="LiveId" clId="{B13C1C52-2C47-4686-BDA7-44FD672E2844}" dt="2019-07-17T14:00:41.412" v="678" actId="26606"/>
          <ac:spMkLst>
            <pc:docMk/>
            <pc:sldMk cId="467886318" sldId="262"/>
            <ac:spMk id="28" creationId="{3CF62545-93A0-4FD5-9B48-48DCA794CBA1}"/>
          </ac:spMkLst>
        </pc:spChg>
        <pc:spChg chg="add del">
          <ac:chgData name="Vagnur Thomsen" userId="7a82369accb4a42e" providerId="LiveId" clId="{B13C1C52-2C47-4686-BDA7-44FD672E2844}" dt="2019-07-17T14:00:44.143" v="680" actId="26606"/>
          <ac:spMkLst>
            <pc:docMk/>
            <pc:sldMk cId="467886318" sldId="262"/>
            <ac:spMk id="30" creationId="{9F7D788E-2C1B-4EF4-8719-12613771FF98}"/>
          </ac:spMkLst>
        </pc:spChg>
        <pc:spChg chg="add del">
          <ac:chgData name="Vagnur Thomsen" userId="7a82369accb4a42e" providerId="LiveId" clId="{B13C1C52-2C47-4686-BDA7-44FD672E2844}" dt="2019-07-17T14:00:44.143" v="680" actId="26606"/>
          <ac:spMkLst>
            <pc:docMk/>
            <pc:sldMk cId="467886318" sldId="262"/>
            <ac:spMk id="31" creationId="{7C54E824-C0F4-480B-BC88-689F50C45FBD}"/>
          </ac:spMkLst>
        </pc:spChg>
        <pc:spChg chg="add del">
          <ac:chgData name="Vagnur Thomsen" userId="7a82369accb4a42e" providerId="LiveId" clId="{B13C1C52-2C47-4686-BDA7-44FD672E2844}" dt="2019-07-17T14:00:44.143" v="680" actId="26606"/>
          <ac:spMkLst>
            <pc:docMk/>
            <pc:sldMk cId="467886318" sldId="262"/>
            <ac:spMk id="32" creationId="{58DEA6A1-FC5C-4E6E-BBBF-7E472949B394}"/>
          </ac:spMkLst>
        </pc:spChg>
        <pc:spChg chg="add del">
          <ac:chgData name="Vagnur Thomsen" userId="7a82369accb4a42e" providerId="LiveId" clId="{B13C1C52-2C47-4686-BDA7-44FD672E2844}" dt="2019-07-17T14:00:44.143" v="680" actId="26606"/>
          <ac:spMkLst>
            <pc:docMk/>
            <pc:sldMk cId="467886318" sldId="262"/>
            <ac:spMk id="33" creationId="{96AAAC3B-1954-46B7-BBAC-27DFF5B5295F}"/>
          </ac:spMkLst>
        </pc:spChg>
        <pc:spChg chg="add del">
          <ac:chgData name="Vagnur Thomsen" userId="7a82369accb4a42e" providerId="LiveId" clId="{B13C1C52-2C47-4686-BDA7-44FD672E2844}" dt="2019-07-17T14:00:44.143" v="680" actId="26606"/>
          <ac:spMkLst>
            <pc:docMk/>
            <pc:sldMk cId="467886318" sldId="262"/>
            <ac:spMk id="34" creationId="{A5AD6500-BB62-4AAC-9D2F-C10DDC90CBB1}"/>
          </ac:spMkLst>
        </pc:spChg>
        <pc:spChg chg="add del">
          <ac:chgData name="Vagnur Thomsen" userId="7a82369accb4a42e" providerId="LiveId" clId="{B13C1C52-2C47-4686-BDA7-44FD672E2844}" dt="2019-07-17T14:00:51.138" v="682" actId="26606"/>
          <ac:spMkLst>
            <pc:docMk/>
            <pc:sldMk cId="467886318" sldId="262"/>
            <ac:spMk id="36" creationId="{FEF085B8-A2C0-4A6F-B663-CCC56F3CD373}"/>
          </ac:spMkLst>
        </pc:spChg>
        <pc:spChg chg="add del">
          <ac:chgData name="Vagnur Thomsen" userId="7a82369accb4a42e" providerId="LiveId" clId="{B13C1C52-2C47-4686-BDA7-44FD672E2844}" dt="2019-07-17T14:00:51.138" v="682" actId="26606"/>
          <ac:spMkLst>
            <pc:docMk/>
            <pc:sldMk cId="467886318" sldId="262"/>
            <ac:spMk id="37" creationId="{2658F6D6-96E0-421A-96D6-3DF404008543}"/>
          </ac:spMkLst>
        </pc:spChg>
        <pc:spChg chg="add del">
          <ac:chgData name="Vagnur Thomsen" userId="7a82369accb4a42e" providerId="LiveId" clId="{B13C1C52-2C47-4686-BDA7-44FD672E2844}" dt="2019-07-17T14:00:51.138" v="682" actId="26606"/>
          <ac:spMkLst>
            <pc:docMk/>
            <pc:sldMk cId="467886318" sldId="262"/>
            <ac:spMk id="38" creationId="{3CF62545-93A0-4FD5-9B48-48DCA794CBA1}"/>
          </ac:spMkLst>
        </pc:spChg>
        <pc:spChg chg="add del">
          <ac:chgData name="Vagnur Thomsen" userId="7a82369accb4a42e" providerId="LiveId" clId="{B13C1C52-2C47-4686-BDA7-44FD672E2844}" dt="2019-07-17T14:01:07.888" v="689" actId="26606"/>
          <ac:spMkLst>
            <pc:docMk/>
            <pc:sldMk cId="467886318" sldId="262"/>
            <ac:spMk id="40" creationId="{4C608BEB-860E-4094-8511-78603564A75E}"/>
          </ac:spMkLst>
        </pc:spChg>
        <pc:cxnChg chg="add del">
          <ac:chgData name="Vagnur Thomsen" userId="7a82369accb4a42e" providerId="LiveId" clId="{B13C1C52-2C47-4686-BDA7-44FD672E2844}" dt="2019-07-17T14:01:07.888" v="689" actId="26606"/>
          <ac:cxnSpMkLst>
            <pc:docMk/>
            <pc:sldMk cId="467886318" sldId="262"/>
            <ac:cxnSpMk id="13" creationId="{D6206FDC-2777-4D7F-AF9C-73413DA664C9}"/>
          </ac:cxnSpMkLst>
        </pc:cxnChg>
        <pc:cxnChg chg="add del">
          <ac:chgData name="Vagnur Thomsen" userId="7a82369accb4a42e" providerId="LiveId" clId="{B13C1C52-2C47-4686-BDA7-44FD672E2844}" dt="2019-07-17T14:00:32.580" v="674" actId="26606"/>
          <ac:cxnSpMkLst>
            <pc:docMk/>
            <pc:sldMk cId="467886318" sldId="262"/>
            <ac:cxnSpMk id="20" creationId="{1F16A8D4-FE87-4604-88B2-394B5D1EB437}"/>
          </ac:cxnSpMkLst>
        </pc:cxnChg>
        <pc:cxnChg chg="add del">
          <ac:chgData name="Vagnur Thomsen" userId="7a82369accb4a42e" providerId="LiveId" clId="{B13C1C52-2C47-4686-BDA7-44FD672E2844}" dt="2019-07-17T14:01:07.888" v="689" actId="26606"/>
          <ac:cxnSpMkLst>
            <pc:docMk/>
            <pc:sldMk cId="467886318" sldId="262"/>
            <ac:cxnSpMk id="41" creationId="{1F16A8D4-FE87-4604-88B2-394B5D1EB437}"/>
          </ac:cxnSpMkLst>
        </pc:cxnChg>
      </pc:sldChg>
      <pc:sldChg chg="addSp delSp modSp add mod setBg setClrOvrMap">
        <pc:chgData name="Vagnur Thomsen" userId="7a82369accb4a42e" providerId="LiveId" clId="{B13C1C52-2C47-4686-BDA7-44FD672E2844}" dt="2019-07-17T14:13:22.759" v="1286" actId="5793"/>
        <pc:sldMkLst>
          <pc:docMk/>
          <pc:sldMk cId="4178858189" sldId="263"/>
        </pc:sldMkLst>
        <pc:spChg chg="del">
          <ac:chgData name="Vagnur Thomsen" userId="7a82369accb4a42e" providerId="LiveId" clId="{B13C1C52-2C47-4686-BDA7-44FD672E2844}" dt="2019-07-17T14:03:43.340" v="795"/>
          <ac:spMkLst>
            <pc:docMk/>
            <pc:sldMk cId="4178858189" sldId="263"/>
            <ac:spMk id="2" creationId="{D2735389-CD41-49D6-A494-C00CDC095750}"/>
          </ac:spMkLst>
        </pc:spChg>
        <pc:spChg chg="del">
          <ac:chgData name="Vagnur Thomsen" userId="7a82369accb4a42e" providerId="LiveId" clId="{B13C1C52-2C47-4686-BDA7-44FD672E2844}" dt="2019-07-17T14:03:43.340" v="795"/>
          <ac:spMkLst>
            <pc:docMk/>
            <pc:sldMk cId="4178858189" sldId="263"/>
            <ac:spMk id="3" creationId="{7F58D45F-7A26-4599-A361-755EDB6A3200}"/>
          </ac:spMkLst>
        </pc:spChg>
        <pc:spChg chg="del">
          <ac:chgData name="Vagnur Thomsen" userId="7a82369accb4a42e" providerId="LiveId" clId="{B13C1C52-2C47-4686-BDA7-44FD672E2844}" dt="2019-07-17T14:03:43.340" v="795"/>
          <ac:spMkLst>
            <pc:docMk/>
            <pc:sldMk cId="4178858189" sldId="263"/>
            <ac:spMk id="4" creationId="{315B8F7A-604A-4B90-A13F-F41E3CB9BFE9}"/>
          </ac:spMkLst>
        </pc:spChg>
        <pc:spChg chg="add mod">
          <ac:chgData name="Vagnur Thomsen" userId="7a82369accb4a42e" providerId="LiveId" clId="{B13C1C52-2C47-4686-BDA7-44FD672E2844}" dt="2019-07-17T14:12:25.359" v="1253" actId="255"/>
          <ac:spMkLst>
            <pc:docMk/>
            <pc:sldMk cId="4178858189" sldId="263"/>
            <ac:spMk id="5" creationId="{9F64AB78-3468-45A3-A860-95E3E6875EE7}"/>
          </ac:spMkLst>
        </pc:spChg>
        <pc:spChg chg="add mod ord">
          <ac:chgData name="Vagnur Thomsen" userId="7a82369accb4a42e" providerId="LiveId" clId="{B13C1C52-2C47-4686-BDA7-44FD672E2844}" dt="2019-07-17T14:13:22.759" v="1286" actId="5793"/>
          <ac:spMkLst>
            <pc:docMk/>
            <pc:sldMk cId="4178858189" sldId="263"/>
            <ac:spMk id="6" creationId="{E9BE67A8-240E-45B3-ABBE-869778A2513F}"/>
          </ac:spMkLst>
        </pc:spChg>
        <pc:spChg chg="add del">
          <ac:chgData name="Vagnur Thomsen" userId="7a82369accb4a42e" providerId="LiveId" clId="{B13C1C52-2C47-4686-BDA7-44FD672E2844}" dt="2019-07-17T14:12:01.294" v="1241" actId="26606"/>
          <ac:spMkLst>
            <pc:docMk/>
            <pc:sldMk cId="4178858189" sldId="263"/>
            <ac:spMk id="13" creationId="{C5E6CFF1-2F42-4E10-9A97-F116F46F53FE}"/>
          </ac:spMkLst>
        </pc:spChg>
        <pc:picChg chg="add mod ord">
          <ac:chgData name="Vagnur Thomsen" userId="7a82369accb4a42e" providerId="LiveId" clId="{B13C1C52-2C47-4686-BDA7-44FD672E2844}" dt="2019-07-17T14:12:01.311" v="1242" actId="26606"/>
          <ac:picMkLst>
            <pc:docMk/>
            <pc:sldMk cId="4178858189" sldId="263"/>
            <ac:picMk id="8" creationId="{7AA888B4-A4FE-4BB4-8428-BFB2DD71FD3F}"/>
          </ac:picMkLst>
        </pc:picChg>
        <pc:cxnChg chg="add del">
          <ac:chgData name="Vagnur Thomsen" userId="7a82369accb4a42e" providerId="LiveId" clId="{B13C1C52-2C47-4686-BDA7-44FD672E2844}" dt="2019-07-17T14:12:01.294" v="1241" actId="26606"/>
          <ac:cxnSpMkLst>
            <pc:docMk/>
            <pc:sldMk cId="4178858189" sldId="263"/>
            <ac:cxnSpMk id="15" creationId="{67182200-4859-4C8D-BCBB-55B245C28BA3}"/>
          </ac:cxnSpMkLst>
        </pc:cxnChg>
        <pc:cxnChg chg="add">
          <ac:chgData name="Vagnur Thomsen" userId="7a82369accb4a42e" providerId="LiveId" clId="{B13C1C52-2C47-4686-BDA7-44FD672E2844}" dt="2019-07-17T14:12:01.311" v="1242" actId="26606"/>
          <ac:cxnSpMkLst>
            <pc:docMk/>
            <pc:sldMk cId="4178858189" sldId="263"/>
            <ac:cxnSpMk id="17" creationId="{A7F400EE-A8A5-48AF-B4D6-291B52C6F0B0}"/>
          </ac:cxnSpMkLst>
        </pc:cxnChg>
      </pc:sldChg>
      <pc:sldChg chg="addSp delSp modSp add">
        <pc:chgData name="Vagnur Thomsen" userId="7a82369accb4a42e" providerId="LiveId" clId="{B13C1C52-2C47-4686-BDA7-44FD672E2844}" dt="2019-07-17T14:38:53.249" v="2741" actId="13926"/>
        <pc:sldMkLst>
          <pc:docMk/>
          <pc:sldMk cId="765514820" sldId="264"/>
        </pc:sldMkLst>
        <pc:spChg chg="mod">
          <ac:chgData name="Vagnur Thomsen" userId="7a82369accb4a42e" providerId="LiveId" clId="{B13C1C52-2C47-4686-BDA7-44FD672E2844}" dt="2019-07-17T14:13:02.933" v="1285"/>
          <ac:spMkLst>
            <pc:docMk/>
            <pc:sldMk cId="765514820" sldId="264"/>
            <ac:spMk id="2" creationId="{86C00217-6A24-45F3-86B9-BC6D447E7FD6}"/>
          </ac:spMkLst>
        </pc:spChg>
        <pc:spChg chg="add del mod">
          <ac:chgData name="Vagnur Thomsen" userId="7a82369accb4a42e" providerId="LiveId" clId="{B13C1C52-2C47-4686-BDA7-44FD672E2844}" dt="2019-07-17T14:13:41.867" v="1289" actId="478"/>
          <ac:spMkLst>
            <pc:docMk/>
            <pc:sldMk cId="765514820" sldId="264"/>
            <ac:spMk id="4" creationId="{5A5C26E0-73BC-45BB-B4C5-E0288A4EE25D}"/>
          </ac:spMkLst>
        </pc:spChg>
        <pc:spChg chg="mod">
          <ac:chgData name="Vagnur Thomsen" userId="7a82369accb4a42e" providerId="LiveId" clId="{B13C1C52-2C47-4686-BDA7-44FD672E2844}" dt="2019-07-17T14:19:02.758" v="1841" actId="1076"/>
          <ac:spMkLst>
            <pc:docMk/>
            <pc:sldMk cId="765514820" sldId="264"/>
            <ac:spMk id="11" creationId="{8D619514-9636-4312-8611-534650B0EDD6}"/>
          </ac:spMkLst>
        </pc:spChg>
        <pc:spChg chg="mod">
          <ac:chgData name="Vagnur Thomsen" userId="7a82369accb4a42e" providerId="LiveId" clId="{B13C1C52-2C47-4686-BDA7-44FD672E2844}" dt="2019-07-17T14:38:53.249" v="2741" actId="13926"/>
          <ac:spMkLst>
            <pc:docMk/>
            <pc:sldMk cId="765514820" sldId="264"/>
            <ac:spMk id="13" creationId="{D2810A7E-CAAB-4D97-B5BA-90DCD30E1697}"/>
          </ac:spMkLst>
        </pc:spChg>
        <pc:spChg chg="mod">
          <ac:chgData name="Vagnur Thomsen" userId="7a82369accb4a42e" providerId="LiveId" clId="{B13C1C52-2C47-4686-BDA7-44FD672E2844}" dt="2019-07-17T14:18:58.627" v="1840" actId="1076"/>
          <ac:spMkLst>
            <pc:docMk/>
            <pc:sldMk cId="765514820" sldId="264"/>
            <ac:spMk id="14" creationId="{EB131979-309B-462A-9004-287803B15DE5}"/>
          </ac:spMkLst>
        </pc:spChg>
        <pc:spChg chg="mod">
          <ac:chgData name="Vagnur Thomsen" userId="7a82369accb4a42e" providerId="LiveId" clId="{B13C1C52-2C47-4686-BDA7-44FD672E2844}" dt="2019-07-17T14:19:10.513" v="1844" actId="1076"/>
          <ac:spMkLst>
            <pc:docMk/>
            <pc:sldMk cId="765514820" sldId="264"/>
            <ac:spMk id="15" creationId="{AD5D0264-9DA3-4A2A-A952-7AB00491504D}"/>
          </ac:spMkLst>
        </pc:spChg>
        <pc:spChg chg="mod">
          <ac:chgData name="Vagnur Thomsen" userId="7a82369accb4a42e" providerId="LiveId" clId="{B13C1C52-2C47-4686-BDA7-44FD672E2844}" dt="2019-07-17T14:19:07.252" v="1843" actId="1076"/>
          <ac:spMkLst>
            <pc:docMk/>
            <pc:sldMk cId="765514820" sldId="264"/>
            <ac:spMk id="16" creationId="{4D00D45A-194C-4BA4-B261-663C3FDE3331}"/>
          </ac:spMkLst>
        </pc:spChg>
        <pc:picChg chg="del">
          <ac:chgData name="Vagnur Thomsen" userId="7a82369accb4a42e" providerId="LiveId" clId="{B13C1C52-2C47-4686-BDA7-44FD672E2844}" dt="2019-07-17T14:13:27.405" v="1287" actId="478"/>
          <ac:picMkLst>
            <pc:docMk/>
            <pc:sldMk cId="765514820" sldId="264"/>
            <ac:picMk id="5" creationId="{2421787C-5C56-4422-922A-BC37278B5698}"/>
          </ac:picMkLst>
        </pc:picChg>
        <pc:picChg chg="add del mod">
          <ac:chgData name="Vagnur Thomsen" userId="7a82369accb4a42e" providerId="LiveId" clId="{B13C1C52-2C47-4686-BDA7-44FD672E2844}" dt="2019-07-17T14:22:26.523" v="1925" actId="478"/>
          <ac:picMkLst>
            <pc:docMk/>
            <pc:sldMk cId="765514820" sldId="264"/>
            <ac:picMk id="7" creationId="{5B747277-C1C7-42F1-B258-23FE17102EE7}"/>
          </ac:picMkLst>
        </pc:picChg>
        <pc:picChg chg="del">
          <ac:chgData name="Vagnur Thomsen" userId="7a82369accb4a42e" providerId="LiveId" clId="{B13C1C52-2C47-4686-BDA7-44FD672E2844}" dt="2019-07-17T14:13:31.229" v="1288" actId="478"/>
          <ac:picMkLst>
            <pc:docMk/>
            <pc:sldMk cId="765514820" sldId="264"/>
            <ac:picMk id="8" creationId="{5E739F34-DF18-431A-A6EB-0EC06C6F0561}"/>
          </ac:picMkLst>
        </pc:picChg>
        <pc:picChg chg="add del mod">
          <ac:chgData name="Vagnur Thomsen" userId="7a82369accb4a42e" providerId="LiveId" clId="{B13C1C52-2C47-4686-BDA7-44FD672E2844}" dt="2019-07-17T14:22:46.295" v="1931" actId="478"/>
          <ac:picMkLst>
            <pc:docMk/>
            <pc:sldMk cId="765514820" sldId="264"/>
            <ac:picMk id="10" creationId="{7265E87E-8605-4D43-BBB0-1476175D81AC}"/>
          </ac:picMkLst>
        </pc:picChg>
        <pc:picChg chg="add mod">
          <ac:chgData name="Vagnur Thomsen" userId="7a82369accb4a42e" providerId="LiveId" clId="{B13C1C52-2C47-4686-BDA7-44FD672E2844}" dt="2019-07-17T14:23:47.486" v="1938" actId="1076"/>
          <ac:picMkLst>
            <pc:docMk/>
            <pc:sldMk cId="765514820" sldId="264"/>
            <ac:picMk id="17" creationId="{1475F2E5-E1CB-4D9E-9D0F-1B8398295CD9}"/>
          </ac:picMkLst>
        </pc:picChg>
        <pc:picChg chg="add mod">
          <ac:chgData name="Vagnur Thomsen" userId="7a82369accb4a42e" providerId="LiveId" clId="{B13C1C52-2C47-4686-BDA7-44FD672E2844}" dt="2019-07-17T14:26:12.646" v="1941" actId="1076"/>
          <ac:picMkLst>
            <pc:docMk/>
            <pc:sldMk cId="765514820" sldId="264"/>
            <ac:picMk id="19" creationId="{91742106-0630-4DCA-8299-2A612F3B95CF}"/>
          </ac:picMkLst>
        </pc:picChg>
      </pc:sldChg>
      <pc:sldChg chg="addSp delSp modSp add">
        <pc:chgData name="Vagnur Thomsen" userId="7a82369accb4a42e" providerId="LiveId" clId="{B13C1C52-2C47-4686-BDA7-44FD672E2844}" dt="2019-07-17T14:38:30.676" v="2739"/>
        <pc:sldMkLst>
          <pc:docMk/>
          <pc:sldMk cId="213115071" sldId="265"/>
        </pc:sldMkLst>
        <pc:spChg chg="mod">
          <ac:chgData name="Vagnur Thomsen" userId="7a82369accb4a42e" providerId="LiveId" clId="{B13C1C52-2C47-4686-BDA7-44FD672E2844}" dt="2019-07-17T14:27:47.561" v="1960"/>
          <ac:spMkLst>
            <pc:docMk/>
            <pc:sldMk cId="213115071" sldId="265"/>
            <ac:spMk id="2" creationId="{31AABA29-F711-42FB-8CC1-6B6E9B66773D}"/>
          </ac:spMkLst>
        </pc:spChg>
        <pc:spChg chg="mod">
          <ac:chgData name="Vagnur Thomsen" userId="7a82369accb4a42e" providerId="LiveId" clId="{B13C1C52-2C47-4686-BDA7-44FD672E2844}" dt="2019-07-17T14:38:30.676" v="2739"/>
          <ac:spMkLst>
            <pc:docMk/>
            <pc:sldMk cId="213115071" sldId="265"/>
            <ac:spMk id="3" creationId="{0FE50792-F483-48C0-BC3F-A51D8C42B3FA}"/>
          </ac:spMkLst>
        </pc:spChg>
        <pc:spChg chg="add del mod">
          <ac:chgData name="Vagnur Thomsen" userId="7a82369accb4a42e" providerId="LiveId" clId="{B13C1C52-2C47-4686-BDA7-44FD672E2844}" dt="2019-07-17T14:36:24.763" v="2575" actId="478"/>
          <ac:spMkLst>
            <pc:docMk/>
            <pc:sldMk cId="213115071" sldId="265"/>
            <ac:spMk id="9" creationId="{09D3B82A-954F-4383-840A-56BD00D85CB3}"/>
          </ac:spMkLst>
        </pc:spChg>
        <pc:spChg chg="add mod">
          <ac:chgData name="Vagnur Thomsen" userId="7a82369accb4a42e" providerId="LiveId" clId="{B13C1C52-2C47-4686-BDA7-44FD672E2844}" dt="2019-07-17T14:37:29.402" v="2675" actId="20577"/>
          <ac:spMkLst>
            <pc:docMk/>
            <pc:sldMk cId="213115071" sldId="265"/>
            <ac:spMk id="10" creationId="{5CEAD9CA-E5DC-4E6A-9F24-EAE49CC174CD}"/>
          </ac:spMkLst>
        </pc:spChg>
        <pc:graphicFrameChg chg="add del mod">
          <ac:chgData name="Vagnur Thomsen" userId="7a82369accb4a42e" providerId="LiveId" clId="{B13C1C52-2C47-4686-BDA7-44FD672E2844}" dt="2019-07-17T14:33:39.432" v="2561"/>
          <ac:graphicFrameMkLst>
            <pc:docMk/>
            <pc:sldMk cId="213115071" sldId="265"/>
            <ac:graphicFrameMk id="4" creationId="{BBEB0C93-7220-45FC-8E15-C5A67EFD64FB}"/>
          </ac:graphicFrameMkLst>
        </pc:graphicFrameChg>
        <pc:picChg chg="add mod">
          <ac:chgData name="Vagnur Thomsen" userId="7a82369accb4a42e" providerId="LiveId" clId="{B13C1C52-2C47-4686-BDA7-44FD672E2844}" dt="2019-07-17T14:34:05.188" v="2566" actId="1076"/>
          <ac:picMkLst>
            <pc:docMk/>
            <pc:sldMk cId="213115071" sldId="265"/>
            <ac:picMk id="6" creationId="{23F704FA-6094-4712-97C3-CDB48680CD7C}"/>
          </ac:picMkLst>
        </pc:picChg>
        <pc:picChg chg="add mod">
          <ac:chgData name="Vagnur Thomsen" userId="7a82369accb4a42e" providerId="LiveId" clId="{B13C1C52-2C47-4686-BDA7-44FD672E2844}" dt="2019-07-17T14:36:08.010" v="2573" actId="14100"/>
          <ac:picMkLst>
            <pc:docMk/>
            <pc:sldMk cId="213115071" sldId="265"/>
            <ac:picMk id="8" creationId="{6C71FBEC-83DD-43EC-9037-FEDA517604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71862-F950-44F0-9C5A-9EF30ADF420E}"/>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0F683D28-7E9E-43B2-B5FF-D403FBF45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5D7FF2EA-7042-4245-8AD9-349FA5B4451C}"/>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05BF06DC-934F-4BD0-943B-718C67B5BFC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A393D4E6-462A-49AF-B025-89F15353FCE9}"/>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17450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CAF9D-7652-4586-83CF-23E9EC31331D}"/>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3623479A-373E-4CFA-A2A4-6907097165F7}"/>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BC212E50-5368-4C47-9574-DFF6CBBA0777}"/>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2729B4BA-8495-4B12-8DF1-CC5570500D2B}"/>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9DC3AD05-1C37-4E26-9B5C-78C66B009A2A}"/>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395618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314B723-C603-48B7-90A4-89016C466D06}"/>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03BE5116-D672-4633-AB23-C75930F751AB}"/>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89ADB1F3-772A-4B08-825D-354472304659}"/>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88D9D7DA-A868-4F2B-92C0-E88D06A02D37}"/>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5B4B367C-EB8E-4930-B504-0411B0C47380}"/>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321819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F5EA1-FBD8-4CAD-8360-C45E9B5E04FA}"/>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7CB97D65-5BD6-4BAB-B167-F9FB93366DE8}"/>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E1AE58A0-434F-4E07-A23E-905E0D37FE67}"/>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A34A89AD-9AB1-4C61-A54A-5DD01F73C65D}"/>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EB39B3C-0500-4B22-8A72-6CFC4CEF20C7}"/>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56279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A287E-CA89-436C-B220-FDC74D31363B}"/>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70E95BFA-D93B-4237-836E-64C2F9CF3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39E6FCA1-49C3-4B3D-B4E6-D298D4C53C60}"/>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D9949925-E88A-4E3E-AEC0-494D0DD59961}"/>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FCEBC665-C6CA-4F5A-8650-E0B47A362E2F}"/>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28978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AB883A-257E-4A00-BCCB-8134F1000D5F}"/>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85F34EC1-D961-4A25-8E0A-777C7A46E290}"/>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883C5E2B-9A09-41C9-A166-A31E7CB747C7}"/>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D8665763-6B92-4947-B909-AA01BCC9B328}"/>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53F01DD1-37AB-4B96-9939-1EF294C966E4}"/>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17CF607C-1BDB-49CD-9410-69C680382CAF}"/>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38798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AA3776-2F3C-4C21-9F87-EA0A4B5E460F}"/>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80687BEF-5BA0-4076-8902-1EB2F71E3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C10994AE-8F18-4AB0-B30E-0B17B4A437CE}"/>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1E073CA6-BEEC-43A3-8251-DCAD8B197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A6613F46-5E1E-4259-8D7F-94A78929B9E8}"/>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0FE24024-1F11-46F8-BAFB-17E2585C0F6D}"/>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8" name="フッター プレースホルダー 7">
            <a:extLst>
              <a:ext uri="{FF2B5EF4-FFF2-40B4-BE49-F238E27FC236}">
                <a16:creationId xmlns:a16="http://schemas.microsoft.com/office/drawing/2014/main" id="{CAAD10B0-FFE2-4716-83BD-D18487C0AF5F}"/>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5D820350-AAE0-4077-8BB6-61CF4896C1E9}"/>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19450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2C5BA-2B5A-49C1-880B-A06704764ACC}"/>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81BDCCD8-59F7-48FB-84DD-45117709E261}"/>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4" name="フッター プレースホルダー 3">
            <a:extLst>
              <a:ext uri="{FF2B5EF4-FFF2-40B4-BE49-F238E27FC236}">
                <a16:creationId xmlns:a16="http://schemas.microsoft.com/office/drawing/2014/main" id="{B2A32442-1C17-4809-8502-F5EA093FD0CA}"/>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66B00840-B269-4DC1-912B-02FFE6CE8B10}"/>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77240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FB4625D-2C03-489C-8EC7-7EFF90F37FA9}"/>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3" name="フッター プレースホルダー 2">
            <a:extLst>
              <a:ext uri="{FF2B5EF4-FFF2-40B4-BE49-F238E27FC236}">
                <a16:creationId xmlns:a16="http://schemas.microsoft.com/office/drawing/2014/main" id="{0B1F6830-7711-48EC-8DD6-AD69050B8B7A}"/>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32E2AB0D-3C0D-48A6-97FD-280778177C8C}"/>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234550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87746-A0B9-41E7-B2F2-D79AFC60418C}"/>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BE7186DB-00CF-491B-9CF8-517564AA2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9714F219-A863-4749-B9C4-78E1C396E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23C9FC1E-0766-4AB7-B01B-FDEE792C94BE}"/>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56E0011E-446E-4D18-B802-43C3DEA3AD33}"/>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C76B44F3-FA93-4044-A3A7-3671738B0019}"/>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166956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B40AC-52E0-4FE7-9FB1-4E9608C43AAB}"/>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784BBA78-8D99-4DE7-A9F6-5F4FD947A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C349D0F1-68F6-403E-8D2D-02589682B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122BBD4A-3827-42BB-9203-DE2F803F2B14}"/>
              </a:ext>
            </a:extLst>
          </p:cNvPr>
          <p:cNvSpPr>
            <a:spLocks noGrp="1"/>
          </p:cNvSpPr>
          <p:nvPr>
            <p:ph type="dt" sz="half" idx="10"/>
          </p:nvPr>
        </p:nvSpPr>
        <p:spPr/>
        <p:txBody>
          <a:bodyPr/>
          <a:lstStyle/>
          <a:p>
            <a:fld id="{58879084-97C9-45EE-8232-5BF924EB4692}"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23186A97-8463-4CF2-8B16-D975A5D874CB}"/>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4B18F316-0598-489F-B0D9-ECF1EB94B3ED}"/>
              </a:ext>
            </a:extLst>
          </p:cNvPr>
          <p:cNvSpPr>
            <a:spLocks noGrp="1"/>
          </p:cNvSpPr>
          <p:nvPr>
            <p:ph type="sldNum" sz="quarter" idx="12"/>
          </p:nvPr>
        </p:nvSpPr>
        <p:spPr/>
        <p:txBody>
          <a:bodyPr/>
          <a:lstStyle/>
          <a:p>
            <a:fld id="{4D6890E1-BB78-41C4-991D-788AE93C7660}" type="slidenum">
              <a:rPr lang="en-US" smtClean="0"/>
              <a:t>‹nr.›</a:t>
            </a:fld>
            <a:endParaRPr lang="en-US"/>
          </a:p>
        </p:txBody>
      </p:sp>
    </p:spTree>
    <p:extLst>
      <p:ext uri="{BB962C8B-B14F-4D97-AF65-F5344CB8AC3E}">
        <p14:creationId xmlns:p14="http://schemas.microsoft.com/office/powerpoint/2010/main" val="243158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CE1070-0C59-43A0-B797-E2556A028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74B32E90-49AD-4589-85D4-CAE2F9072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68410BBA-5AE4-40A1-8892-23724B197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879084-97C9-45EE-8232-5BF924EB4692}"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D5C9BF17-2683-4B68-B013-E80FEB3DE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F85CC4C9-E21B-41C7-9672-69C5CC4D2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890E1-BB78-41C4-991D-788AE93C7660}" type="slidenum">
              <a:rPr lang="en-US" smtClean="0"/>
              <a:t>‹nr.›</a:t>
            </a:fld>
            <a:endParaRPr lang="en-US"/>
          </a:p>
        </p:txBody>
      </p:sp>
    </p:spTree>
    <p:extLst>
      <p:ext uri="{BB962C8B-B14F-4D97-AF65-F5344CB8AC3E}">
        <p14:creationId xmlns:p14="http://schemas.microsoft.com/office/powerpoint/2010/main" val="2434937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CDB082-6256-4D72-9EE1-0C815FBFB587}"/>
              </a:ext>
            </a:extLst>
          </p:cNvPr>
          <p:cNvSpPr>
            <a:spLocks noGrp="1"/>
          </p:cNvSpPr>
          <p:nvPr>
            <p:ph type="title"/>
          </p:nvPr>
        </p:nvSpPr>
        <p:spPr>
          <a:xfrm>
            <a:off x="838200" y="365125"/>
            <a:ext cx="10515600" cy="6359525"/>
          </a:xfrm>
        </p:spPr>
        <p:txBody>
          <a:bodyPr>
            <a:noAutofit/>
          </a:bodyPr>
          <a:lstStyle/>
          <a:p>
            <a:pPr algn="ctr"/>
            <a:r>
              <a:rPr lang="ja-JP" altLang="en-US" sz="13400" dirty="0"/>
              <a:t>映画の分析</a:t>
            </a:r>
            <a:endParaRPr lang="en-US" sz="13400" dirty="0"/>
          </a:p>
        </p:txBody>
      </p:sp>
      <p:sp>
        <p:nvSpPr>
          <p:cNvPr id="3" name="コンテンツ プレースホルダー 2">
            <a:extLst>
              <a:ext uri="{FF2B5EF4-FFF2-40B4-BE49-F238E27FC236}">
                <a16:creationId xmlns:a16="http://schemas.microsoft.com/office/drawing/2014/main" id="{ADB0623F-13D6-47B6-BB94-30BDF238EF01}"/>
              </a:ext>
            </a:extLst>
          </p:cNvPr>
          <p:cNvSpPr>
            <a:spLocks noGrp="1"/>
          </p:cNvSpPr>
          <p:nvPr>
            <p:ph idx="1"/>
          </p:nvPr>
        </p:nvSpPr>
        <p:spPr>
          <a:xfrm>
            <a:off x="838200" y="4676775"/>
            <a:ext cx="10515600" cy="1500188"/>
          </a:xfrm>
        </p:spPr>
        <p:txBody>
          <a:bodyPr>
            <a:normAutofit lnSpcReduction="10000"/>
          </a:bodyPr>
          <a:lstStyle/>
          <a:p>
            <a:pPr marL="0" indent="0">
              <a:buNone/>
            </a:pPr>
            <a:endParaRPr lang="en-US" altLang="ja-JP" dirty="0"/>
          </a:p>
          <a:p>
            <a:pPr marL="0" indent="0">
              <a:buNone/>
            </a:pPr>
            <a:endParaRPr lang="en-US" altLang="ja-JP" dirty="0"/>
          </a:p>
          <a:p>
            <a:pPr marL="0" indent="0">
              <a:buNone/>
            </a:pPr>
            <a:r>
              <a:rPr lang="ja-JP" altLang="en-US" dirty="0"/>
              <a:t>トマセン　ヴァグナー</a:t>
            </a:r>
            <a:endParaRPr lang="en-US" dirty="0"/>
          </a:p>
        </p:txBody>
      </p:sp>
    </p:spTree>
    <p:extLst>
      <p:ext uri="{BB962C8B-B14F-4D97-AF65-F5344CB8AC3E}">
        <p14:creationId xmlns:p14="http://schemas.microsoft.com/office/powerpoint/2010/main" val="368255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00217-6A24-45F3-86B9-BC6D447E7FD6}"/>
              </a:ext>
            </a:extLst>
          </p:cNvPr>
          <p:cNvSpPr>
            <a:spLocks noGrp="1"/>
          </p:cNvSpPr>
          <p:nvPr>
            <p:ph type="title"/>
          </p:nvPr>
        </p:nvSpPr>
        <p:spPr>
          <a:xfrm>
            <a:off x="838200" y="314325"/>
            <a:ext cx="10515600" cy="1325563"/>
          </a:xfrm>
        </p:spPr>
        <p:txBody>
          <a:bodyPr/>
          <a:lstStyle/>
          <a:p>
            <a:r>
              <a:rPr lang="ja-JP" altLang="en-US" dirty="0"/>
              <a:t>カメラの使い方の結論</a:t>
            </a:r>
            <a:endParaRPr lang="en-US" dirty="0"/>
          </a:p>
        </p:txBody>
      </p:sp>
      <p:sp>
        <p:nvSpPr>
          <p:cNvPr id="11" name="テキスト ボックス 10">
            <a:extLst>
              <a:ext uri="{FF2B5EF4-FFF2-40B4-BE49-F238E27FC236}">
                <a16:creationId xmlns:a16="http://schemas.microsoft.com/office/drawing/2014/main" id="{8D619514-9636-4312-8611-534650B0EDD6}"/>
              </a:ext>
            </a:extLst>
          </p:cNvPr>
          <p:cNvSpPr txBox="1"/>
          <p:nvPr/>
        </p:nvSpPr>
        <p:spPr>
          <a:xfrm>
            <a:off x="139064" y="1995832"/>
            <a:ext cx="6949440" cy="1200329"/>
          </a:xfrm>
          <a:prstGeom prst="rect">
            <a:avLst/>
          </a:prstGeom>
          <a:noFill/>
        </p:spPr>
        <p:txBody>
          <a:bodyPr wrap="square" rtlCol="0">
            <a:spAutoFit/>
          </a:bodyPr>
          <a:lstStyle/>
          <a:p>
            <a:r>
              <a:rPr lang="ja-JP" altLang="en-US" sz="2400" dirty="0"/>
              <a:t>・映画のカメラの遠近法や焦点の変更を使い、場面の状況がよくわかり、また主人公の気持ちを読み取ることができる。</a:t>
            </a:r>
            <a:endParaRPr lang="en-US" sz="2400" dirty="0"/>
          </a:p>
        </p:txBody>
      </p:sp>
      <p:sp>
        <p:nvSpPr>
          <p:cNvPr id="13" name="テキスト ボックス 12">
            <a:extLst>
              <a:ext uri="{FF2B5EF4-FFF2-40B4-BE49-F238E27FC236}">
                <a16:creationId xmlns:a16="http://schemas.microsoft.com/office/drawing/2014/main" id="{D2810A7E-CAAB-4D97-B5BA-90DCD30E1697}"/>
              </a:ext>
            </a:extLst>
          </p:cNvPr>
          <p:cNvSpPr txBox="1"/>
          <p:nvPr/>
        </p:nvSpPr>
        <p:spPr>
          <a:xfrm>
            <a:off x="274318" y="4507600"/>
            <a:ext cx="7964807" cy="1569660"/>
          </a:xfrm>
          <a:prstGeom prst="rect">
            <a:avLst/>
          </a:prstGeom>
          <a:noFill/>
        </p:spPr>
        <p:txBody>
          <a:bodyPr wrap="square" rtlCol="0">
            <a:spAutoFit/>
          </a:bodyPr>
          <a:lstStyle/>
          <a:p>
            <a:r>
              <a:rPr lang="ja-JP" altLang="en-US" sz="2400" dirty="0"/>
              <a:t>・ゲームでも同じように遠近法や焦点の変更を使うことで、</a:t>
            </a:r>
            <a:endParaRPr lang="en-US" altLang="ja-JP" sz="2400" dirty="0"/>
          </a:p>
          <a:p>
            <a:r>
              <a:rPr lang="ja-JP" altLang="en-US" sz="2400" dirty="0">
                <a:highlight>
                  <a:srgbClr val="FFFF00"/>
                </a:highlight>
              </a:rPr>
              <a:t>状況把握</a:t>
            </a:r>
            <a:r>
              <a:rPr lang="ja-JP" altLang="en-US" sz="2400" dirty="0"/>
              <a:t>がしやすくなり、</a:t>
            </a:r>
            <a:r>
              <a:rPr lang="ja-JP" altLang="en-US" sz="2400" dirty="0">
                <a:highlight>
                  <a:srgbClr val="FFFF00"/>
                </a:highlight>
              </a:rPr>
              <a:t>主人公との親密さ</a:t>
            </a:r>
            <a:r>
              <a:rPr lang="ja-JP" altLang="en-US" sz="2400" dirty="0"/>
              <a:t>が増す。</a:t>
            </a:r>
            <a:endParaRPr lang="en-US" altLang="ja-JP" sz="2400" dirty="0"/>
          </a:p>
          <a:p>
            <a:r>
              <a:rPr lang="ja-JP" altLang="en-US" sz="2400" dirty="0"/>
              <a:t>（例：傷を負ったときは画面が揺れる→痛みを感じる）</a:t>
            </a:r>
            <a:endParaRPr lang="en-US" sz="2400" dirty="0"/>
          </a:p>
        </p:txBody>
      </p:sp>
      <p:sp>
        <p:nvSpPr>
          <p:cNvPr id="14" name="テキスト ボックス 13">
            <a:extLst>
              <a:ext uri="{FF2B5EF4-FFF2-40B4-BE49-F238E27FC236}">
                <a16:creationId xmlns:a16="http://schemas.microsoft.com/office/drawing/2014/main" id="{EB131979-309B-462A-9004-287803B15DE5}"/>
              </a:ext>
            </a:extLst>
          </p:cNvPr>
          <p:cNvSpPr txBox="1"/>
          <p:nvPr/>
        </p:nvSpPr>
        <p:spPr>
          <a:xfrm>
            <a:off x="541336" y="1267325"/>
            <a:ext cx="6280150" cy="830997"/>
          </a:xfrm>
          <a:prstGeom prst="rect">
            <a:avLst/>
          </a:prstGeom>
          <a:noFill/>
        </p:spPr>
        <p:txBody>
          <a:bodyPr wrap="square" rtlCol="0">
            <a:spAutoFit/>
          </a:bodyPr>
          <a:lstStyle/>
          <a:p>
            <a:pPr algn="ctr"/>
            <a:r>
              <a:rPr lang="ja-JP" altLang="en-US" sz="4800" dirty="0">
                <a:solidFill>
                  <a:srgbClr val="FFC000"/>
                </a:solidFill>
              </a:rPr>
              <a:t>映画</a:t>
            </a:r>
            <a:endParaRPr lang="en-US" sz="4800" dirty="0">
              <a:solidFill>
                <a:srgbClr val="FFC000"/>
              </a:solidFill>
            </a:endParaRPr>
          </a:p>
        </p:txBody>
      </p:sp>
      <p:sp>
        <p:nvSpPr>
          <p:cNvPr id="15" name="テキスト ボックス 14">
            <a:extLst>
              <a:ext uri="{FF2B5EF4-FFF2-40B4-BE49-F238E27FC236}">
                <a16:creationId xmlns:a16="http://schemas.microsoft.com/office/drawing/2014/main" id="{AD5D0264-9DA3-4A2A-A952-7AB00491504D}"/>
              </a:ext>
            </a:extLst>
          </p:cNvPr>
          <p:cNvSpPr txBox="1"/>
          <p:nvPr/>
        </p:nvSpPr>
        <p:spPr>
          <a:xfrm>
            <a:off x="426084" y="3783603"/>
            <a:ext cx="6375400" cy="830997"/>
          </a:xfrm>
          <a:prstGeom prst="rect">
            <a:avLst/>
          </a:prstGeom>
          <a:noFill/>
        </p:spPr>
        <p:txBody>
          <a:bodyPr wrap="square" rtlCol="0">
            <a:spAutoFit/>
          </a:bodyPr>
          <a:lstStyle/>
          <a:p>
            <a:pPr algn="ctr"/>
            <a:r>
              <a:rPr lang="ja-JP" altLang="en-US" sz="4800" dirty="0">
                <a:solidFill>
                  <a:srgbClr val="FF0000"/>
                </a:solidFill>
              </a:rPr>
              <a:t>ゲーム</a:t>
            </a:r>
            <a:endParaRPr lang="en-US" sz="4800" dirty="0">
              <a:solidFill>
                <a:srgbClr val="FF0000"/>
              </a:solidFill>
            </a:endParaRPr>
          </a:p>
        </p:txBody>
      </p:sp>
      <p:sp>
        <p:nvSpPr>
          <p:cNvPr id="16" name="矢印: 下 15">
            <a:extLst>
              <a:ext uri="{FF2B5EF4-FFF2-40B4-BE49-F238E27FC236}">
                <a16:creationId xmlns:a16="http://schemas.microsoft.com/office/drawing/2014/main" id="{4D00D45A-194C-4BA4-B261-663C3FDE3331}"/>
              </a:ext>
            </a:extLst>
          </p:cNvPr>
          <p:cNvSpPr/>
          <p:nvPr/>
        </p:nvSpPr>
        <p:spPr>
          <a:xfrm>
            <a:off x="3205161" y="2953571"/>
            <a:ext cx="9525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図 16" descr="屋外, 草 が含まれている画像&#10;&#10;自動的に生成された説明">
            <a:extLst>
              <a:ext uri="{FF2B5EF4-FFF2-40B4-BE49-F238E27FC236}">
                <a16:creationId xmlns:a16="http://schemas.microsoft.com/office/drawing/2014/main" id="{1475F2E5-E1CB-4D9E-9D0F-1B8398295C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504" y="1910060"/>
            <a:ext cx="5003085" cy="2082534"/>
          </a:xfrm>
          <a:prstGeom prst="rect">
            <a:avLst/>
          </a:prstGeom>
        </p:spPr>
      </p:pic>
      <p:pic>
        <p:nvPicPr>
          <p:cNvPr id="19" name="図 18">
            <a:extLst>
              <a:ext uri="{FF2B5EF4-FFF2-40B4-BE49-F238E27FC236}">
                <a16:creationId xmlns:a16="http://schemas.microsoft.com/office/drawing/2014/main" id="{91742106-0630-4DCA-8299-2A612F3B9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25" y="4507600"/>
            <a:ext cx="3596388" cy="2022968"/>
          </a:xfrm>
          <a:prstGeom prst="rect">
            <a:avLst/>
          </a:prstGeom>
        </p:spPr>
      </p:pic>
      <p:cxnSp>
        <p:nvCxnSpPr>
          <p:cNvPr id="4" name="Lige forbindelse 3">
            <a:extLst>
              <a:ext uri="{FF2B5EF4-FFF2-40B4-BE49-F238E27FC236}">
                <a16:creationId xmlns:a16="http://schemas.microsoft.com/office/drawing/2014/main" id="{B9B21EE6-D060-42A3-9D9B-075BA0D3776C}"/>
              </a:ext>
            </a:extLst>
          </p:cNvPr>
          <p:cNvCxnSpPr/>
          <p:nvPr/>
        </p:nvCxnSpPr>
        <p:spPr>
          <a:xfrm>
            <a:off x="274318" y="1267325"/>
            <a:ext cx="117105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51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FD3A6-C88E-47F9-A3EA-F45DE7ACC4FB}"/>
              </a:ext>
            </a:extLst>
          </p:cNvPr>
          <p:cNvSpPr>
            <a:spLocks noGrp="1"/>
          </p:cNvSpPr>
          <p:nvPr>
            <p:ph type="ctrTitle"/>
          </p:nvPr>
        </p:nvSpPr>
        <p:spPr>
          <a:xfrm>
            <a:off x="1524000" y="457518"/>
            <a:ext cx="9144000" cy="990917"/>
          </a:xfrm>
        </p:spPr>
        <p:txBody>
          <a:bodyPr>
            <a:normAutofit/>
          </a:bodyPr>
          <a:lstStyle/>
          <a:p>
            <a:r>
              <a:rPr lang="ja-JP" altLang="en-US" dirty="0"/>
              <a:t>インディアナジョーンズ</a:t>
            </a:r>
            <a:endParaRPr lang="en-US" dirty="0"/>
          </a:p>
        </p:txBody>
      </p:sp>
      <p:sp>
        <p:nvSpPr>
          <p:cNvPr id="3" name="字幕 2">
            <a:extLst>
              <a:ext uri="{FF2B5EF4-FFF2-40B4-BE49-F238E27FC236}">
                <a16:creationId xmlns:a16="http://schemas.microsoft.com/office/drawing/2014/main" id="{2A82AFF1-CD20-4AC2-BC2B-15812BEB6EAC}"/>
              </a:ext>
            </a:extLst>
          </p:cNvPr>
          <p:cNvSpPr>
            <a:spLocks noGrp="1"/>
          </p:cNvSpPr>
          <p:nvPr>
            <p:ph type="subTitle" idx="1"/>
          </p:nvPr>
        </p:nvSpPr>
        <p:spPr>
          <a:xfrm>
            <a:off x="2447278" y="5976302"/>
            <a:ext cx="9144000" cy="848360"/>
          </a:xfrm>
        </p:spPr>
        <p:txBody>
          <a:bodyPr/>
          <a:lstStyle/>
          <a:p>
            <a:r>
              <a:rPr lang="ja-JP" altLang="en-US" sz="3600" dirty="0"/>
              <a:t>ペース配分の分析</a:t>
            </a:r>
            <a:r>
              <a:rPr lang="en-US" altLang="ja-JP" sz="3600" dirty="0"/>
              <a:t>	</a:t>
            </a:r>
            <a:r>
              <a:rPr lang="en-US" altLang="ja-JP" dirty="0"/>
              <a:t>		</a:t>
            </a:r>
            <a:endParaRPr lang="en-US" dirty="0"/>
          </a:p>
        </p:txBody>
      </p:sp>
      <p:pic>
        <p:nvPicPr>
          <p:cNvPr id="5" name="図 4" descr="男性, 人, テキスト が含まれている画像&#10;&#10;自動的に生成された説明">
            <a:extLst>
              <a:ext uri="{FF2B5EF4-FFF2-40B4-BE49-F238E27FC236}">
                <a16:creationId xmlns:a16="http://schemas.microsoft.com/office/drawing/2014/main" id="{2ED92909-C636-4E15-94FC-6BD9CE519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603" y="1643380"/>
            <a:ext cx="7640793" cy="3571240"/>
          </a:xfrm>
          <a:prstGeom prst="rect">
            <a:avLst/>
          </a:prstGeom>
        </p:spPr>
      </p:pic>
    </p:spTree>
    <p:extLst>
      <p:ext uri="{BB962C8B-B14F-4D97-AF65-F5344CB8AC3E}">
        <p14:creationId xmlns:p14="http://schemas.microsoft.com/office/powerpoint/2010/main" val="1692958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C5564D-1D55-4CCC-AEF6-4C4534651AA0}"/>
              </a:ext>
            </a:extLst>
          </p:cNvPr>
          <p:cNvSpPr>
            <a:spLocks noGrp="1"/>
          </p:cNvSpPr>
          <p:nvPr>
            <p:ph type="title"/>
          </p:nvPr>
        </p:nvSpPr>
        <p:spPr/>
        <p:txBody>
          <a:bodyPr/>
          <a:lstStyle/>
          <a:p>
            <a:r>
              <a:rPr kumimoji="1" lang="ja-JP" altLang="en-US" b="1" dirty="0"/>
              <a:t>ペース配分</a:t>
            </a:r>
          </a:p>
        </p:txBody>
      </p:sp>
      <p:sp>
        <p:nvSpPr>
          <p:cNvPr id="3" name="Pladsholder til indhold 2">
            <a:extLst>
              <a:ext uri="{FF2B5EF4-FFF2-40B4-BE49-F238E27FC236}">
                <a16:creationId xmlns:a16="http://schemas.microsoft.com/office/drawing/2014/main" id="{E7AF47C1-1BF3-4C09-85E0-C128D86114C0}"/>
              </a:ext>
            </a:extLst>
          </p:cNvPr>
          <p:cNvSpPr>
            <a:spLocks noGrp="1"/>
          </p:cNvSpPr>
          <p:nvPr>
            <p:ph idx="1"/>
          </p:nvPr>
        </p:nvSpPr>
        <p:spPr/>
        <p:txBody>
          <a:bodyPr/>
          <a:lstStyle/>
          <a:p>
            <a:pPr lvl="0"/>
            <a:r>
              <a:rPr lang="ja-JP" altLang="ja-JP" dirty="0"/>
              <a:t>退屈しないように、ペース配分は重要なこと。</a:t>
            </a:r>
            <a:endParaRPr lang="en-US" altLang="ja-JP" dirty="0"/>
          </a:p>
          <a:p>
            <a:pPr lvl="0"/>
            <a:endParaRPr lang="en-US" altLang="ja-JP" dirty="0"/>
          </a:p>
          <a:p>
            <a:pPr lvl="0"/>
            <a:endParaRPr lang="en-US" altLang="ja-JP" dirty="0"/>
          </a:p>
          <a:p>
            <a:pPr marL="0" lvl="0" indent="0" algn="ctr">
              <a:buNone/>
            </a:pPr>
            <a:r>
              <a:rPr lang="en-US" altLang="ja-JP" dirty="0"/>
              <a:t>【</a:t>
            </a:r>
            <a:r>
              <a:rPr lang="ja-JP" altLang="ja-JP" dirty="0"/>
              <a:t>インディアナジョーンズ</a:t>
            </a:r>
            <a:r>
              <a:rPr lang="en-US" altLang="ja-JP" dirty="0"/>
              <a:t>】	</a:t>
            </a:r>
          </a:p>
          <a:p>
            <a:pPr lvl="0"/>
            <a:r>
              <a:rPr lang="ja-JP" altLang="ja-JP" dirty="0"/>
              <a:t>アクション→会話→旅→パズル→アクション</a:t>
            </a:r>
            <a:endParaRPr lang="en-US" altLang="ja-JP" dirty="0"/>
          </a:p>
          <a:p>
            <a:pPr lvl="0"/>
            <a:r>
              <a:rPr lang="ja-JP" altLang="ja-JP" dirty="0"/>
              <a:t>場面の移り変わりが適切な早さとタイミングで行われるため、</a:t>
            </a:r>
            <a:r>
              <a:rPr lang="ja-JP" altLang="ja-JP" dirty="0">
                <a:highlight>
                  <a:srgbClr val="FFFF00"/>
                </a:highlight>
              </a:rPr>
              <a:t>飽きない</a:t>
            </a:r>
            <a:r>
              <a:rPr lang="ja-JP" altLang="ja-JP" dirty="0"/>
              <a:t>。</a:t>
            </a:r>
            <a:endParaRPr lang="en-US" altLang="ja-JP" dirty="0"/>
          </a:p>
          <a:p>
            <a:endParaRPr kumimoji="1" lang="ja-JP" altLang="en-US" dirty="0"/>
          </a:p>
        </p:txBody>
      </p:sp>
      <p:cxnSp>
        <p:nvCxnSpPr>
          <p:cNvPr id="5" name="Lige forbindelse 4">
            <a:extLst>
              <a:ext uri="{FF2B5EF4-FFF2-40B4-BE49-F238E27FC236}">
                <a16:creationId xmlns:a16="http://schemas.microsoft.com/office/drawing/2014/main" id="{9FBE0B67-C130-4A62-B857-4F931625AA25}"/>
              </a:ext>
            </a:extLst>
          </p:cNvPr>
          <p:cNvCxnSpPr/>
          <p:nvPr/>
        </p:nvCxnSpPr>
        <p:spPr>
          <a:xfrm>
            <a:off x="408373" y="1580225"/>
            <a:ext cx="112213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15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5C20D7-7DD1-4ADC-AC3B-0A2374B5C059}"/>
              </a:ext>
            </a:extLst>
          </p:cNvPr>
          <p:cNvSpPr>
            <a:spLocks noGrp="1"/>
          </p:cNvSpPr>
          <p:nvPr>
            <p:ph type="title"/>
          </p:nvPr>
        </p:nvSpPr>
        <p:spPr>
          <a:xfrm>
            <a:off x="6940295" y="1396289"/>
            <a:ext cx="4668257" cy="1325563"/>
          </a:xfrm>
        </p:spPr>
        <p:txBody>
          <a:bodyPr>
            <a:normAutofit/>
          </a:bodyPr>
          <a:lstStyle/>
          <a:p>
            <a:r>
              <a:rPr lang="ja-JP" altLang="en-US" dirty="0"/>
              <a:t>ゲームに活用</a:t>
            </a:r>
            <a:endParaRPr lang="en-US" dirty="0"/>
          </a:p>
        </p:txBody>
      </p:sp>
      <p:sp>
        <p:nvSpPr>
          <p:cNvPr id="15" name="Freeform: Shape 14">
            <a:extLst>
              <a:ext uri="{FF2B5EF4-FFF2-40B4-BE49-F238E27FC236}">
                <a16:creationId xmlns:a16="http://schemas.microsoft.com/office/drawing/2014/main" id="{2EEE8F11-3582-44B7-9869-F2D26D7DD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133221" cy="3548529"/>
          </a:xfrm>
          <a:custGeom>
            <a:avLst/>
            <a:gdLst>
              <a:gd name="connsiteX0" fmla="*/ 0 w 4133221"/>
              <a:gd name="connsiteY0" fmla="*/ 0 h 3548529"/>
              <a:gd name="connsiteX1" fmla="*/ 3798429 w 4133221"/>
              <a:gd name="connsiteY1" fmla="*/ 0 h 3548529"/>
              <a:gd name="connsiteX2" fmla="*/ 3850140 w 4133221"/>
              <a:gd name="connsiteY2" fmla="*/ 85119 h 3548529"/>
              <a:gd name="connsiteX3" fmla="*/ 4133221 w 4133221"/>
              <a:gd name="connsiteY3" fmla="*/ 1203093 h 3548529"/>
              <a:gd name="connsiteX4" fmla="*/ 1787785 w 4133221"/>
              <a:gd name="connsiteY4" fmla="*/ 3548529 h 3548529"/>
              <a:gd name="connsiteX5" fmla="*/ 129311 w 4133221"/>
              <a:gd name="connsiteY5" fmla="*/ 2861567 h 3548529"/>
              <a:gd name="connsiteX6" fmla="*/ 0 w 4133221"/>
              <a:gd name="connsiteY6" fmla="*/ 2719289 h 3548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3221" h="3548529">
                <a:moveTo>
                  <a:pt x="0" y="0"/>
                </a:moveTo>
                <a:lnTo>
                  <a:pt x="3798429" y="0"/>
                </a:lnTo>
                <a:lnTo>
                  <a:pt x="3850140" y="85119"/>
                </a:lnTo>
                <a:cubicBezTo>
                  <a:pt x="4030674" y="417451"/>
                  <a:pt x="4133221" y="798296"/>
                  <a:pt x="4133221" y="1203093"/>
                </a:cubicBezTo>
                <a:cubicBezTo>
                  <a:pt x="4133221" y="2498442"/>
                  <a:pt x="3083134" y="3548529"/>
                  <a:pt x="1787785" y="3548529"/>
                </a:cubicBezTo>
                <a:cubicBezTo>
                  <a:pt x="1140111" y="3548529"/>
                  <a:pt x="553752" y="3286007"/>
                  <a:pt x="129311" y="2861567"/>
                </a:cubicBezTo>
                <a:lnTo>
                  <a:pt x="0" y="271928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2141F1CC-6A53-4BCF-9127-AABB52E24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1" y="3842187"/>
            <a:ext cx="3321156" cy="3015812"/>
          </a:xfrm>
          <a:custGeom>
            <a:avLst/>
            <a:gdLst>
              <a:gd name="connsiteX0" fmla="*/ 1359768 w 3321156"/>
              <a:gd name="connsiteY0" fmla="*/ 0 h 3015812"/>
              <a:gd name="connsiteX1" fmla="*/ 3321156 w 3321156"/>
              <a:gd name="connsiteY1" fmla="*/ 1961388 h 3015812"/>
              <a:gd name="connsiteX2" fmla="*/ 3084427 w 3321156"/>
              <a:gd name="connsiteY2" fmla="*/ 2896302 h 3015812"/>
              <a:gd name="connsiteX3" fmla="*/ 3011823 w 3321156"/>
              <a:gd name="connsiteY3" fmla="*/ 3015812 h 3015812"/>
              <a:gd name="connsiteX4" fmla="*/ 0 w 3321156"/>
              <a:gd name="connsiteY4" fmla="*/ 3015812 h 3015812"/>
              <a:gd name="connsiteX5" fmla="*/ 0 w 3321156"/>
              <a:gd name="connsiteY5" fmla="*/ 549808 h 3015812"/>
              <a:gd name="connsiteX6" fmla="*/ 112143 w 3321156"/>
              <a:gd name="connsiteY6" fmla="*/ 447886 h 3015812"/>
              <a:gd name="connsiteX7" fmla="*/ 1359768 w 3321156"/>
              <a:gd name="connsiteY7" fmla="*/ 0 h 301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156" h="3015812">
                <a:moveTo>
                  <a:pt x="1359768" y="0"/>
                </a:moveTo>
                <a:cubicBezTo>
                  <a:pt x="2443013" y="0"/>
                  <a:pt x="3321156" y="878143"/>
                  <a:pt x="3321156" y="1961388"/>
                </a:cubicBezTo>
                <a:cubicBezTo>
                  <a:pt x="3321156" y="2299902"/>
                  <a:pt x="3235400" y="2618387"/>
                  <a:pt x="3084427" y="2896302"/>
                </a:cubicBezTo>
                <a:lnTo>
                  <a:pt x="3011823" y="3015812"/>
                </a:lnTo>
                <a:lnTo>
                  <a:pt x="0" y="3015812"/>
                </a:lnTo>
                <a:lnTo>
                  <a:pt x="0" y="549808"/>
                </a:lnTo>
                <a:lnTo>
                  <a:pt x="112143" y="447886"/>
                </a:lnTo>
                <a:cubicBezTo>
                  <a:pt x="451187" y="168082"/>
                  <a:pt x="885848" y="0"/>
                  <a:pt x="135976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561B2B49-7142-4CA8-A929-4671548E6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4530" y="2496668"/>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図 4" descr="人, 建物, 座っている, 若者 が含まれている画像&#10;&#10;自動的に生成された説明">
            <a:extLst>
              <a:ext uri="{FF2B5EF4-FFF2-40B4-BE49-F238E27FC236}">
                <a16:creationId xmlns:a16="http://schemas.microsoft.com/office/drawing/2014/main" id="{BCD9BBD8-963A-41D5-B817-40BC932C6796}"/>
              </a:ext>
            </a:extLst>
          </p:cNvPr>
          <p:cNvPicPr>
            <a:picLocks noChangeAspect="1"/>
          </p:cNvPicPr>
          <p:nvPr/>
        </p:nvPicPr>
        <p:blipFill rotWithShape="1">
          <a:blip r:embed="rId2">
            <a:extLst>
              <a:ext uri="{28A0092B-C50C-407E-A947-70E740481C1C}">
                <a14:useLocalDpi xmlns:a14="http://schemas.microsoft.com/office/drawing/2010/main" val="0"/>
              </a:ext>
            </a:extLst>
          </a:blip>
          <a:srcRect l="25251" r="18499" b="-2"/>
          <a:stretch/>
        </p:blipFill>
        <p:spPr>
          <a:xfrm>
            <a:off x="3559122" y="2661260"/>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8" name="図 7">
            <a:extLst>
              <a:ext uri="{FF2B5EF4-FFF2-40B4-BE49-F238E27FC236}">
                <a16:creationId xmlns:a16="http://schemas.microsoft.com/office/drawing/2014/main" id="{22CC437A-8EDC-4CDB-9215-091280149073}"/>
              </a:ext>
            </a:extLst>
          </p:cNvPr>
          <p:cNvPicPr>
            <a:picLocks noChangeAspect="1"/>
          </p:cNvPicPr>
          <p:nvPr/>
        </p:nvPicPr>
        <p:blipFill rotWithShape="1">
          <a:blip r:embed="rId3">
            <a:extLst>
              <a:ext uri="{28A0092B-C50C-407E-A947-70E740481C1C}">
                <a14:useLocalDpi xmlns:a14="http://schemas.microsoft.com/office/drawing/2010/main" val="0"/>
              </a:ext>
            </a:extLst>
          </a:blip>
          <a:srcRect l="10915" r="23115" b="2"/>
          <a:stretch/>
        </p:blipFill>
        <p:spPr>
          <a:xfrm>
            <a:off x="20" y="10"/>
            <a:ext cx="3967953" cy="3383270"/>
          </a:xfrm>
          <a:custGeom>
            <a:avLst/>
            <a:gdLst>
              <a:gd name="connsiteX0" fmla="*/ 0 w 3967973"/>
              <a:gd name="connsiteY0" fmla="*/ 0 h 3383280"/>
              <a:gd name="connsiteX1" fmla="*/ 3605273 w 3967973"/>
              <a:gd name="connsiteY1" fmla="*/ 0 h 3383280"/>
              <a:gd name="connsiteX2" fmla="*/ 3704836 w 3967973"/>
              <a:gd name="connsiteY2" fmla="*/ 163887 h 3383280"/>
              <a:gd name="connsiteX3" fmla="*/ 3967973 w 3967973"/>
              <a:gd name="connsiteY3" fmla="*/ 1203093 h 3383280"/>
              <a:gd name="connsiteX4" fmla="*/ 1787786 w 3967973"/>
              <a:gd name="connsiteY4" fmla="*/ 3383280 h 3383280"/>
              <a:gd name="connsiteX5" fmla="*/ 105448 w 3967973"/>
              <a:gd name="connsiteY5" fmla="*/ 2589894 h 3383280"/>
              <a:gd name="connsiteX6" fmla="*/ 0 w 3967973"/>
              <a:gd name="connsiteY6" fmla="*/ 2448881 h 338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7973" h="3383280">
                <a:moveTo>
                  <a:pt x="0" y="0"/>
                </a:moveTo>
                <a:lnTo>
                  <a:pt x="3605273" y="0"/>
                </a:lnTo>
                <a:lnTo>
                  <a:pt x="3704836" y="163887"/>
                </a:lnTo>
                <a:cubicBezTo>
                  <a:pt x="3872651" y="472804"/>
                  <a:pt x="3967973" y="826817"/>
                  <a:pt x="3967973" y="1203093"/>
                </a:cubicBezTo>
                <a:cubicBezTo>
                  <a:pt x="3967973" y="2407177"/>
                  <a:pt x="2991870" y="3383280"/>
                  <a:pt x="1787786" y="3383280"/>
                </a:cubicBezTo>
                <a:cubicBezTo>
                  <a:pt x="1110489" y="3383280"/>
                  <a:pt x="505326" y="3074435"/>
                  <a:pt x="105448" y="2589894"/>
                </a:cubicBezTo>
                <a:lnTo>
                  <a:pt x="0" y="2448881"/>
                </a:lnTo>
                <a:close/>
              </a:path>
            </a:pathLst>
          </a:custGeom>
        </p:spPr>
      </p:pic>
      <p:pic>
        <p:nvPicPr>
          <p:cNvPr id="10" name="図 9" descr="空, 屋外, 壁, 建物 が含まれている画像&#10;&#10;自動的に生成された説明">
            <a:extLst>
              <a:ext uri="{FF2B5EF4-FFF2-40B4-BE49-F238E27FC236}">
                <a16:creationId xmlns:a16="http://schemas.microsoft.com/office/drawing/2014/main" id="{F9F500B6-990B-41BB-9EDE-0579A8AD828E}"/>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r="27451"/>
          <a:stretch/>
        </p:blipFill>
        <p:spPr>
          <a:xfrm>
            <a:off x="4825" y="4007260"/>
            <a:ext cx="3155071" cy="2850749"/>
          </a:xfrm>
          <a:custGeom>
            <a:avLst/>
            <a:gdLst>
              <a:gd name="connsiteX0" fmla="*/ 1358746 w 3155071"/>
              <a:gd name="connsiteY0" fmla="*/ 0 h 2850749"/>
              <a:gd name="connsiteX1" fmla="*/ 3155071 w 3155071"/>
              <a:gd name="connsiteY1" fmla="*/ 1796325 h 2850749"/>
              <a:gd name="connsiteX2" fmla="*/ 2848287 w 3155071"/>
              <a:gd name="connsiteY2" fmla="*/ 2800668 h 2850749"/>
              <a:gd name="connsiteX3" fmla="*/ 2810837 w 3155071"/>
              <a:gd name="connsiteY3" fmla="*/ 2850749 h 2850749"/>
              <a:gd name="connsiteX4" fmla="*/ 0 w 3155071"/>
              <a:gd name="connsiteY4" fmla="*/ 2850749 h 2850749"/>
              <a:gd name="connsiteX5" fmla="*/ 0 w 3155071"/>
              <a:gd name="connsiteY5" fmla="*/ 623564 h 2850749"/>
              <a:gd name="connsiteX6" fmla="*/ 88552 w 3155071"/>
              <a:gd name="connsiteY6" fmla="*/ 526132 h 2850749"/>
              <a:gd name="connsiteX7" fmla="*/ 1358746 w 3155071"/>
              <a:gd name="connsiteY7" fmla="*/ 0 h 285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5071" h="2850749">
                <a:moveTo>
                  <a:pt x="1358746" y="0"/>
                </a:moveTo>
                <a:cubicBezTo>
                  <a:pt x="2350829" y="0"/>
                  <a:pt x="3155071" y="804242"/>
                  <a:pt x="3155071" y="1796325"/>
                </a:cubicBezTo>
                <a:cubicBezTo>
                  <a:pt x="3155071" y="2168356"/>
                  <a:pt x="3041975" y="2513972"/>
                  <a:pt x="2848287" y="2800668"/>
                </a:cubicBezTo>
                <a:lnTo>
                  <a:pt x="2810837" y="2850749"/>
                </a:lnTo>
                <a:lnTo>
                  <a:pt x="0" y="2850749"/>
                </a:lnTo>
                <a:lnTo>
                  <a:pt x="0" y="623564"/>
                </a:lnTo>
                <a:lnTo>
                  <a:pt x="88552" y="526132"/>
                </a:lnTo>
                <a:cubicBezTo>
                  <a:pt x="413623" y="201061"/>
                  <a:pt x="862705" y="0"/>
                  <a:pt x="1358746" y="0"/>
                </a:cubicBezTo>
                <a:close/>
              </a:path>
            </a:pathLst>
          </a:custGeom>
        </p:spPr>
      </p:pic>
      <p:sp>
        <p:nvSpPr>
          <p:cNvPr id="3" name="コンテンツ プレースホルダー 2">
            <a:extLst>
              <a:ext uri="{FF2B5EF4-FFF2-40B4-BE49-F238E27FC236}">
                <a16:creationId xmlns:a16="http://schemas.microsoft.com/office/drawing/2014/main" id="{B4C33BAB-8109-452E-98BA-98BFC1EF2D5E}"/>
              </a:ext>
            </a:extLst>
          </p:cNvPr>
          <p:cNvSpPr>
            <a:spLocks noGrp="1"/>
          </p:cNvSpPr>
          <p:nvPr>
            <p:ph idx="1"/>
          </p:nvPr>
        </p:nvSpPr>
        <p:spPr>
          <a:xfrm>
            <a:off x="6940295" y="2871981"/>
            <a:ext cx="5051679" cy="3328793"/>
          </a:xfrm>
        </p:spPr>
        <p:txBody>
          <a:bodyPr anchor="t">
            <a:normAutofit/>
          </a:bodyPr>
          <a:lstStyle/>
          <a:p>
            <a:r>
              <a:rPr lang="ja-JP" altLang="en-US" dirty="0"/>
              <a:t>例えば、アンチャーテッド２のペース配分。</a:t>
            </a:r>
            <a:endParaRPr lang="en-US" altLang="ja-JP" dirty="0"/>
          </a:p>
          <a:p>
            <a:r>
              <a:rPr lang="ja-JP" altLang="en-US" dirty="0">
                <a:solidFill>
                  <a:schemeClr val="accent6">
                    <a:lumMod val="75000"/>
                  </a:schemeClr>
                </a:solidFill>
              </a:rPr>
              <a:t>パズル→ストーリー→アクション</a:t>
            </a:r>
            <a:r>
              <a:rPr lang="ja-JP" altLang="en-US" dirty="0"/>
              <a:t>など、同じ場面を長く続けないことで、プレーヤーは飽きずにゲームを楽しむことができる。</a:t>
            </a:r>
            <a:endParaRPr lang="en-US" dirty="0"/>
          </a:p>
        </p:txBody>
      </p:sp>
    </p:spTree>
    <p:extLst>
      <p:ext uri="{BB962C8B-B14F-4D97-AF65-F5344CB8AC3E}">
        <p14:creationId xmlns:p14="http://schemas.microsoft.com/office/powerpoint/2010/main" val="15918501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00217-6A24-45F3-86B9-BC6D447E7FD6}"/>
              </a:ext>
            </a:extLst>
          </p:cNvPr>
          <p:cNvSpPr>
            <a:spLocks noGrp="1"/>
          </p:cNvSpPr>
          <p:nvPr>
            <p:ph type="title"/>
          </p:nvPr>
        </p:nvSpPr>
        <p:spPr>
          <a:xfrm>
            <a:off x="838200" y="314325"/>
            <a:ext cx="10515600" cy="1325563"/>
          </a:xfrm>
        </p:spPr>
        <p:txBody>
          <a:bodyPr/>
          <a:lstStyle/>
          <a:p>
            <a:r>
              <a:rPr lang="ja-JP" altLang="en-US" b="1" dirty="0"/>
              <a:t>ペース配分の結論</a:t>
            </a:r>
            <a:endParaRPr lang="en-US" b="1" dirty="0"/>
          </a:p>
        </p:txBody>
      </p:sp>
      <p:pic>
        <p:nvPicPr>
          <p:cNvPr id="5" name="コンテンツ プレースホルダー 4" descr="人, 座っている, 室内, 地面 が含まれている画像&#10;&#10;自動的に生成された説明">
            <a:extLst>
              <a:ext uri="{FF2B5EF4-FFF2-40B4-BE49-F238E27FC236}">
                <a16:creationId xmlns:a16="http://schemas.microsoft.com/office/drawing/2014/main" id="{2421787C-5C56-4422-922A-BC37278B5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8483" y="1427480"/>
            <a:ext cx="4294717" cy="2634979"/>
          </a:xfrm>
        </p:spPr>
      </p:pic>
      <p:pic>
        <p:nvPicPr>
          <p:cNvPr id="8" name="図 7" descr="男性, 人, 屋外, 木 が含まれている画像&#10;&#10;自動的に生成された説明">
            <a:extLst>
              <a:ext uri="{FF2B5EF4-FFF2-40B4-BE49-F238E27FC236}">
                <a16:creationId xmlns:a16="http://schemas.microsoft.com/office/drawing/2014/main" id="{5E739F34-DF18-431A-A6EB-0EC06C6F0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8483" y="4062459"/>
            <a:ext cx="4320740" cy="2430416"/>
          </a:xfrm>
          <a:prstGeom prst="rect">
            <a:avLst/>
          </a:prstGeom>
        </p:spPr>
      </p:pic>
      <p:sp>
        <p:nvSpPr>
          <p:cNvPr id="11" name="テキスト ボックス 10">
            <a:extLst>
              <a:ext uri="{FF2B5EF4-FFF2-40B4-BE49-F238E27FC236}">
                <a16:creationId xmlns:a16="http://schemas.microsoft.com/office/drawing/2014/main" id="{8D619514-9636-4312-8611-534650B0EDD6}"/>
              </a:ext>
            </a:extLst>
          </p:cNvPr>
          <p:cNvSpPr txBox="1"/>
          <p:nvPr/>
        </p:nvSpPr>
        <p:spPr>
          <a:xfrm>
            <a:off x="363020" y="2001802"/>
            <a:ext cx="6949440" cy="1384995"/>
          </a:xfrm>
          <a:prstGeom prst="rect">
            <a:avLst/>
          </a:prstGeom>
          <a:noFill/>
        </p:spPr>
        <p:txBody>
          <a:bodyPr wrap="square" rtlCol="0">
            <a:spAutoFit/>
          </a:bodyPr>
          <a:lstStyle/>
          <a:p>
            <a:r>
              <a:rPr lang="ja-JP" altLang="en-US" sz="2800" dirty="0"/>
              <a:t>・映画のペース配分はアクションやストーリーを混ぜながら、展開を進めることで、見る人を飽きさせない。</a:t>
            </a:r>
            <a:endParaRPr lang="en-US" sz="2800" dirty="0"/>
          </a:p>
        </p:txBody>
      </p:sp>
      <p:sp>
        <p:nvSpPr>
          <p:cNvPr id="13" name="テキスト ボックス 12">
            <a:extLst>
              <a:ext uri="{FF2B5EF4-FFF2-40B4-BE49-F238E27FC236}">
                <a16:creationId xmlns:a16="http://schemas.microsoft.com/office/drawing/2014/main" id="{D2810A7E-CAAB-4D97-B5BA-90DCD30E1697}"/>
              </a:ext>
            </a:extLst>
          </p:cNvPr>
          <p:cNvSpPr txBox="1"/>
          <p:nvPr/>
        </p:nvSpPr>
        <p:spPr>
          <a:xfrm>
            <a:off x="217169" y="4592800"/>
            <a:ext cx="6814185" cy="1938992"/>
          </a:xfrm>
          <a:prstGeom prst="rect">
            <a:avLst/>
          </a:prstGeom>
          <a:noFill/>
        </p:spPr>
        <p:txBody>
          <a:bodyPr wrap="square" rtlCol="0">
            <a:spAutoFit/>
          </a:bodyPr>
          <a:lstStyle/>
          <a:p>
            <a:r>
              <a:rPr lang="ja-JP" altLang="en-US" sz="2000" dirty="0"/>
              <a:t>・</a:t>
            </a:r>
            <a:r>
              <a:rPr lang="ja-JP" altLang="en-US" sz="2400" dirty="0"/>
              <a:t>ゲーム全体で、ずっと同じ場面だと飽きたり、疲れたりする</a:t>
            </a:r>
            <a:endParaRPr lang="en-US" altLang="ja-JP" sz="2400" dirty="0"/>
          </a:p>
          <a:p>
            <a:r>
              <a:rPr lang="ja-JP" altLang="en-US" sz="2400" dirty="0"/>
              <a:t>→ペース配分を使って、</a:t>
            </a:r>
            <a:r>
              <a:rPr lang="ja-JP" altLang="en-US" sz="2400" dirty="0">
                <a:highlight>
                  <a:srgbClr val="FFFF00"/>
                </a:highlight>
              </a:rPr>
              <a:t>飽きずにゲームを続けたいとプレーヤーに思わせ</a:t>
            </a:r>
            <a:r>
              <a:rPr lang="ja-JP" altLang="en-US" sz="2400" dirty="0"/>
              <a:t>、プレーヤーを夢中にさせる。</a:t>
            </a:r>
            <a:endParaRPr lang="en-US" sz="2000" dirty="0"/>
          </a:p>
        </p:txBody>
      </p:sp>
      <p:sp>
        <p:nvSpPr>
          <p:cNvPr id="14" name="テキスト ボックス 13">
            <a:extLst>
              <a:ext uri="{FF2B5EF4-FFF2-40B4-BE49-F238E27FC236}">
                <a16:creationId xmlns:a16="http://schemas.microsoft.com/office/drawing/2014/main" id="{EB131979-309B-462A-9004-287803B15DE5}"/>
              </a:ext>
            </a:extLst>
          </p:cNvPr>
          <p:cNvSpPr txBox="1"/>
          <p:nvPr/>
        </p:nvSpPr>
        <p:spPr>
          <a:xfrm>
            <a:off x="541337" y="1276404"/>
            <a:ext cx="6280150" cy="830997"/>
          </a:xfrm>
          <a:prstGeom prst="rect">
            <a:avLst/>
          </a:prstGeom>
          <a:noFill/>
        </p:spPr>
        <p:txBody>
          <a:bodyPr wrap="square" rtlCol="0">
            <a:spAutoFit/>
          </a:bodyPr>
          <a:lstStyle/>
          <a:p>
            <a:pPr algn="ctr"/>
            <a:r>
              <a:rPr lang="ja-JP" altLang="en-US" sz="4800" dirty="0">
                <a:solidFill>
                  <a:srgbClr val="FFC000"/>
                </a:solidFill>
              </a:rPr>
              <a:t>映画</a:t>
            </a:r>
            <a:endParaRPr lang="en-US" sz="4800" dirty="0">
              <a:solidFill>
                <a:srgbClr val="FFC000"/>
              </a:solidFill>
            </a:endParaRPr>
          </a:p>
        </p:txBody>
      </p:sp>
      <p:sp>
        <p:nvSpPr>
          <p:cNvPr id="15" name="テキスト ボックス 14">
            <a:extLst>
              <a:ext uri="{FF2B5EF4-FFF2-40B4-BE49-F238E27FC236}">
                <a16:creationId xmlns:a16="http://schemas.microsoft.com/office/drawing/2014/main" id="{AD5D0264-9DA3-4A2A-A952-7AB00491504D}"/>
              </a:ext>
            </a:extLst>
          </p:cNvPr>
          <p:cNvSpPr txBox="1"/>
          <p:nvPr/>
        </p:nvSpPr>
        <p:spPr>
          <a:xfrm>
            <a:off x="493712" y="3835195"/>
            <a:ext cx="6375400" cy="830997"/>
          </a:xfrm>
          <a:prstGeom prst="rect">
            <a:avLst/>
          </a:prstGeom>
          <a:noFill/>
        </p:spPr>
        <p:txBody>
          <a:bodyPr wrap="square" rtlCol="0">
            <a:spAutoFit/>
          </a:bodyPr>
          <a:lstStyle/>
          <a:p>
            <a:pPr algn="ctr"/>
            <a:r>
              <a:rPr lang="ja-JP" altLang="en-US" sz="4800" dirty="0">
                <a:solidFill>
                  <a:srgbClr val="FF0000"/>
                </a:solidFill>
              </a:rPr>
              <a:t>ゲーム</a:t>
            </a:r>
            <a:endParaRPr lang="en-US" sz="4800" dirty="0">
              <a:solidFill>
                <a:srgbClr val="FF0000"/>
              </a:solidFill>
            </a:endParaRPr>
          </a:p>
        </p:txBody>
      </p:sp>
      <p:sp>
        <p:nvSpPr>
          <p:cNvPr id="16" name="矢印: 下 15">
            <a:extLst>
              <a:ext uri="{FF2B5EF4-FFF2-40B4-BE49-F238E27FC236}">
                <a16:creationId xmlns:a16="http://schemas.microsoft.com/office/drawing/2014/main" id="{4D00D45A-194C-4BA4-B261-663C3FDE3331}"/>
              </a:ext>
            </a:extLst>
          </p:cNvPr>
          <p:cNvSpPr/>
          <p:nvPr/>
        </p:nvSpPr>
        <p:spPr>
          <a:xfrm>
            <a:off x="3143250" y="3391301"/>
            <a:ext cx="962025" cy="5495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Lige forbindelse 3">
            <a:extLst>
              <a:ext uri="{FF2B5EF4-FFF2-40B4-BE49-F238E27FC236}">
                <a16:creationId xmlns:a16="http://schemas.microsoft.com/office/drawing/2014/main" id="{946AE8C8-C4C0-41BD-9BBA-D32015EC4ED2}"/>
              </a:ext>
            </a:extLst>
          </p:cNvPr>
          <p:cNvCxnSpPr/>
          <p:nvPr/>
        </p:nvCxnSpPr>
        <p:spPr>
          <a:xfrm flipV="1">
            <a:off x="493712" y="1207363"/>
            <a:ext cx="11313589" cy="690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57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人, 男性 が含まれている画像&#10;&#10;自動的に生成された説明">
            <a:extLst>
              <a:ext uri="{FF2B5EF4-FFF2-40B4-BE49-F238E27FC236}">
                <a16:creationId xmlns:a16="http://schemas.microsoft.com/office/drawing/2014/main" id="{E26D7140-B75B-4F00-91AB-A0EFC1B0CF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4" r="1" b="1"/>
          <a:stretch/>
        </p:blipFill>
        <p:spPr>
          <a:xfrm>
            <a:off x="20" y="10"/>
            <a:ext cx="4637226" cy="6857990"/>
          </a:xfrm>
          <a:prstGeom prst="rect">
            <a:avLst/>
          </a:prstGeom>
        </p:spPr>
      </p:pic>
      <p:sp>
        <p:nvSpPr>
          <p:cNvPr id="12"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733FCDE-80F6-42CE-A624-C7055D575B1F}"/>
              </a:ext>
            </a:extLst>
          </p:cNvPr>
          <p:cNvSpPr>
            <a:spLocks noGrp="1"/>
          </p:cNvSpPr>
          <p:nvPr>
            <p:ph type="title"/>
          </p:nvPr>
        </p:nvSpPr>
        <p:spPr>
          <a:xfrm>
            <a:off x="4838330" y="640082"/>
            <a:ext cx="7474998" cy="3351602"/>
          </a:xfrm>
        </p:spPr>
        <p:txBody>
          <a:bodyPr vert="horz" lIns="91440" tIns="45720" rIns="91440" bIns="45720" rtlCol="0" anchor="b">
            <a:normAutofit/>
          </a:bodyPr>
          <a:lstStyle/>
          <a:p>
            <a:r>
              <a:rPr lang="ja-JP" altLang="en-US" sz="5400" dirty="0">
                <a:solidFill>
                  <a:schemeClr val="bg1"/>
                </a:solidFill>
              </a:rPr>
              <a:t>カメラの使い方の分析</a:t>
            </a:r>
            <a:endParaRPr lang="en-US" sz="5400" dirty="0">
              <a:solidFill>
                <a:schemeClr val="bg1"/>
              </a:solidFill>
            </a:endParaRPr>
          </a:p>
        </p:txBody>
      </p:sp>
    </p:spTree>
    <p:extLst>
      <p:ext uri="{BB962C8B-B14F-4D97-AF65-F5344CB8AC3E}">
        <p14:creationId xmlns:p14="http://schemas.microsoft.com/office/powerpoint/2010/main" val="1269321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タイトル 3">
            <a:extLst>
              <a:ext uri="{FF2B5EF4-FFF2-40B4-BE49-F238E27FC236}">
                <a16:creationId xmlns:a16="http://schemas.microsoft.com/office/drawing/2014/main" id="{428A6BA9-3EBA-405A-970D-9C2867265CEC}"/>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lang="ja-JP" altLang="en-US" sz="3600" dirty="0">
                <a:solidFill>
                  <a:srgbClr val="3F3F3F"/>
                </a:solidFill>
              </a:rPr>
              <a:t>カメラの使い方①カメラの遠近法</a:t>
            </a:r>
            <a:endParaRPr lang="en-US" sz="3600" dirty="0">
              <a:solidFill>
                <a:srgbClr val="3F3F3F"/>
              </a:solidFill>
            </a:endParaRPr>
          </a:p>
        </p:txBody>
      </p:sp>
      <p:sp>
        <p:nvSpPr>
          <p:cNvPr id="5" name="コンテンツ プレースホルダー 4">
            <a:extLst>
              <a:ext uri="{FF2B5EF4-FFF2-40B4-BE49-F238E27FC236}">
                <a16:creationId xmlns:a16="http://schemas.microsoft.com/office/drawing/2014/main" id="{69EBC52B-5F29-40D7-A10C-1DF6BD59EDBD}"/>
              </a:ext>
            </a:extLst>
          </p:cNvPr>
          <p:cNvSpPr>
            <a:spLocks noGrp="1"/>
          </p:cNvSpPr>
          <p:nvPr>
            <p:ph sz="half" idx="1"/>
          </p:nvPr>
        </p:nvSpPr>
        <p:spPr>
          <a:xfrm>
            <a:off x="1476915" y="2888250"/>
            <a:ext cx="4297351" cy="2959777"/>
          </a:xfrm>
        </p:spPr>
        <p:txBody>
          <a:bodyPr anchor="t">
            <a:noAutofit/>
          </a:bodyPr>
          <a:lstStyle/>
          <a:p>
            <a:r>
              <a:rPr lang="ja-JP" altLang="en-US" dirty="0"/>
              <a:t>カメラが近い時</a:t>
            </a:r>
            <a:endParaRPr lang="en-US" altLang="ja-JP" dirty="0"/>
          </a:p>
          <a:p>
            <a:pPr marL="0" indent="0">
              <a:buNone/>
            </a:pPr>
            <a:r>
              <a:rPr lang="ja-JP" altLang="en-US" dirty="0"/>
              <a:t>戦う時にカメラが近いと、自分自身がキャラクターにつながりを感じやすい。</a:t>
            </a:r>
            <a:endParaRPr lang="en-US" altLang="ja-JP" dirty="0"/>
          </a:p>
          <a:p>
            <a:pPr marL="0" indent="0">
              <a:buNone/>
            </a:pPr>
            <a:endParaRPr lang="en-US" dirty="0"/>
          </a:p>
          <a:p>
            <a:pPr marL="0" indent="0">
              <a:buNone/>
            </a:pPr>
            <a:r>
              <a:rPr lang="ja-JP" altLang="en-US" dirty="0"/>
              <a:t>→キャラクターとの</a:t>
            </a:r>
            <a:endParaRPr lang="en-US" altLang="ja-JP" dirty="0"/>
          </a:p>
          <a:p>
            <a:pPr marL="0" indent="0">
              <a:buNone/>
            </a:pPr>
            <a:r>
              <a:rPr lang="ja-JP" altLang="en-US" dirty="0"/>
              <a:t>　距離感が近い</a:t>
            </a:r>
            <a:endParaRPr lang="en-US" dirty="0"/>
          </a:p>
        </p:txBody>
      </p:sp>
      <p:cxnSp>
        <p:nvCxnSpPr>
          <p:cNvPr id="13" name="Straight Connector 12">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6EC3FBDB-7ECD-4FC2-AA07-CF0A221D7C83}"/>
              </a:ext>
            </a:extLst>
          </p:cNvPr>
          <p:cNvSpPr>
            <a:spLocks noGrp="1"/>
          </p:cNvSpPr>
          <p:nvPr>
            <p:ph sz="half" idx="2"/>
          </p:nvPr>
        </p:nvSpPr>
        <p:spPr>
          <a:xfrm>
            <a:off x="6417730" y="2888250"/>
            <a:ext cx="5283038" cy="3077544"/>
          </a:xfrm>
        </p:spPr>
        <p:txBody>
          <a:bodyPr anchor="t">
            <a:normAutofit/>
          </a:bodyPr>
          <a:lstStyle/>
          <a:p>
            <a:r>
              <a:rPr lang="ja-JP" altLang="en-US" dirty="0"/>
              <a:t>カメラが遠い時</a:t>
            </a:r>
            <a:endParaRPr lang="en-US" altLang="ja-JP" dirty="0"/>
          </a:p>
          <a:p>
            <a:pPr marL="0" indent="0">
              <a:buNone/>
            </a:pPr>
            <a:r>
              <a:rPr lang="ja-JP" altLang="en-US" dirty="0"/>
              <a:t>戦いの全体像を見ることができるが、誰が誰と戦っているかはわからない。</a:t>
            </a:r>
            <a:endParaRPr lang="en-US" altLang="ja-JP" dirty="0"/>
          </a:p>
          <a:p>
            <a:pPr marL="0" indent="0">
              <a:buNone/>
            </a:pPr>
            <a:endParaRPr lang="en-US" dirty="0"/>
          </a:p>
          <a:p>
            <a:pPr marL="0" indent="0">
              <a:buNone/>
            </a:pPr>
            <a:r>
              <a:rPr lang="ja-JP" altLang="en-US" dirty="0"/>
              <a:t>→場面全体の把握に優れている</a:t>
            </a:r>
            <a:endParaRPr lang="en-US" dirty="0"/>
          </a:p>
        </p:txBody>
      </p:sp>
    </p:spTree>
    <p:extLst>
      <p:ext uri="{BB962C8B-B14F-4D97-AF65-F5344CB8AC3E}">
        <p14:creationId xmlns:p14="http://schemas.microsoft.com/office/powerpoint/2010/main" val="4678863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F64AB78-3468-45A3-A860-95E3E6875EE7}"/>
              </a:ext>
            </a:extLst>
          </p:cNvPr>
          <p:cNvSpPr>
            <a:spLocks noGrp="1"/>
          </p:cNvSpPr>
          <p:nvPr>
            <p:ph type="title"/>
          </p:nvPr>
        </p:nvSpPr>
        <p:spPr>
          <a:xfrm>
            <a:off x="4965430" y="629268"/>
            <a:ext cx="6586491" cy="1286160"/>
          </a:xfrm>
        </p:spPr>
        <p:txBody>
          <a:bodyPr anchor="b">
            <a:noAutofit/>
          </a:bodyPr>
          <a:lstStyle/>
          <a:p>
            <a:r>
              <a:rPr lang="ja-JP" altLang="en-US" sz="3600" b="1" dirty="0"/>
              <a:t>カメラの使い方②</a:t>
            </a:r>
            <a:br>
              <a:rPr lang="en-US" altLang="ja-JP" sz="3600" b="1" dirty="0"/>
            </a:br>
            <a:r>
              <a:rPr lang="ja-JP" altLang="en-US" sz="3600" b="1" dirty="0"/>
              <a:t>キャラクターの気持ちを感じる</a:t>
            </a:r>
            <a:br>
              <a:rPr lang="en-US" altLang="ja-JP" sz="3600" b="1" dirty="0"/>
            </a:br>
            <a:endParaRPr lang="en-US" sz="3600" b="1" dirty="0"/>
          </a:p>
        </p:txBody>
      </p:sp>
      <p:pic>
        <p:nvPicPr>
          <p:cNvPr id="8" name="図 7" descr="人, 屋外 が含まれている画像&#10;&#10;自動的に生成された説明">
            <a:extLst>
              <a:ext uri="{FF2B5EF4-FFF2-40B4-BE49-F238E27FC236}">
                <a16:creationId xmlns:a16="http://schemas.microsoft.com/office/drawing/2014/main" id="{7AA888B4-A4FE-4BB4-8428-BFB2DD71FD3F}"/>
              </a:ext>
            </a:extLst>
          </p:cNvPr>
          <p:cNvPicPr>
            <a:picLocks noChangeAspect="1"/>
          </p:cNvPicPr>
          <p:nvPr/>
        </p:nvPicPr>
        <p:blipFill rotWithShape="1">
          <a:blip r:embed="rId2">
            <a:extLst>
              <a:ext uri="{28A0092B-C50C-407E-A947-70E740481C1C}">
                <a14:useLocalDpi xmlns:a14="http://schemas.microsoft.com/office/drawing/2010/main" val="0"/>
              </a:ext>
            </a:extLst>
          </a:blip>
          <a:srcRect l="26305" r="45305" b="-1"/>
          <a:stretch/>
        </p:blipFill>
        <p:spPr>
          <a:xfrm>
            <a:off x="20" y="10"/>
            <a:ext cx="4635571" cy="6857990"/>
          </a:xfrm>
          <a:prstGeom prst="rect">
            <a:avLst/>
          </a:prstGeom>
          <a:effectLst/>
        </p:spPr>
      </p:pic>
      <p:cxnSp>
        <p:nvCxnSpPr>
          <p:cNvPr id="17"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6AD93"/>
            </a:solidFill>
          </a:ln>
        </p:spPr>
        <p:style>
          <a:lnRef idx="1">
            <a:schemeClr val="accent1"/>
          </a:lnRef>
          <a:fillRef idx="0">
            <a:schemeClr val="accent1"/>
          </a:fillRef>
          <a:effectRef idx="0">
            <a:schemeClr val="accent1"/>
          </a:effectRef>
          <a:fontRef idx="minor">
            <a:schemeClr val="tx1"/>
          </a:fontRef>
        </p:style>
      </p:cxnSp>
      <p:sp>
        <p:nvSpPr>
          <p:cNvPr id="6" name="コンテンツ プレースホルダー 5">
            <a:extLst>
              <a:ext uri="{FF2B5EF4-FFF2-40B4-BE49-F238E27FC236}">
                <a16:creationId xmlns:a16="http://schemas.microsoft.com/office/drawing/2014/main" id="{E9BE67A8-240E-45B3-ABBE-869778A2513F}"/>
              </a:ext>
            </a:extLst>
          </p:cNvPr>
          <p:cNvSpPr>
            <a:spLocks noGrp="1"/>
          </p:cNvSpPr>
          <p:nvPr>
            <p:ph idx="1"/>
          </p:nvPr>
        </p:nvSpPr>
        <p:spPr>
          <a:xfrm>
            <a:off x="4965431" y="2438400"/>
            <a:ext cx="6586489" cy="3785419"/>
          </a:xfrm>
        </p:spPr>
        <p:txBody>
          <a:bodyPr>
            <a:normAutofit fontScale="92500" lnSpcReduction="10000"/>
          </a:bodyPr>
          <a:lstStyle/>
          <a:p>
            <a:pPr marL="0" indent="0">
              <a:buNone/>
            </a:pPr>
            <a:endParaRPr lang="en-US" altLang="ja-JP" dirty="0"/>
          </a:p>
          <a:p>
            <a:endParaRPr lang="en-US" dirty="0"/>
          </a:p>
          <a:p>
            <a:r>
              <a:rPr lang="ja-JP" altLang="en-US" dirty="0"/>
              <a:t>例えばロードオブザリングでけがをしたときや意識がもうろうとするときにはカメラは焦点を失う</a:t>
            </a:r>
            <a:endParaRPr lang="en-US" altLang="ja-JP" dirty="0"/>
          </a:p>
          <a:p>
            <a:pPr marL="0" indent="0">
              <a:buNone/>
            </a:pPr>
            <a:endParaRPr lang="en-US" altLang="ja-JP" dirty="0"/>
          </a:p>
          <a:p>
            <a:r>
              <a:rPr lang="ja-JP" altLang="en-US" dirty="0"/>
              <a:t>リングを見つけた時、声がして画面が揺れるなどする</a:t>
            </a:r>
            <a:endParaRPr lang="en-US" altLang="ja-JP" dirty="0"/>
          </a:p>
          <a:p>
            <a:pPr marL="0" indent="0">
              <a:buNone/>
            </a:pPr>
            <a:r>
              <a:rPr lang="ja-JP" altLang="en-US" dirty="0"/>
              <a:t>→主人公の</a:t>
            </a:r>
            <a:r>
              <a:rPr lang="ja-JP" altLang="en-US" dirty="0">
                <a:highlight>
                  <a:srgbClr val="FFFF00"/>
                </a:highlight>
              </a:rPr>
              <a:t>ストレスや焦り</a:t>
            </a:r>
            <a:r>
              <a:rPr lang="ja-JP" altLang="en-US" dirty="0"/>
              <a:t>を感じる</a:t>
            </a:r>
            <a:endParaRPr lang="en-US" dirty="0"/>
          </a:p>
        </p:txBody>
      </p:sp>
    </p:spTree>
    <p:extLst>
      <p:ext uri="{BB962C8B-B14F-4D97-AF65-F5344CB8AC3E}">
        <p14:creationId xmlns:p14="http://schemas.microsoft.com/office/powerpoint/2010/main" val="4178858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ABA29-F711-42FB-8CC1-6B6E9B66773D}"/>
              </a:ext>
            </a:extLst>
          </p:cNvPr>
          <p:cNvSpPr>
            <a:spLocks noGrp="1"/>
          </p:cNvSpPr>
          <p:nvPr>
            <p:ph type="title"/>
          </p:nvPr>
        </p:nvSpPr>
        <p:spPr/>
        <p:txBody>
          <a:bodyPr/>
          <a:lstStyle/>
          <a:p>
            <a:r>
              <a:rPr lang="ja-JP" altLang="en-US" dirty="0"/>
              <a:t>ゲームに活用</a:t>
            </a:r>
            <a:endParaRPr lang="en-US" dirty="0"/>
          </a:p>
        </p:txBody>
      </p:sp>
      <p:sp>
        <p:nvSpPr>
          <p:cNvPr id="3" name="コンテンツ プレースホルダー 2">
            <a:extLst>
              <a:ext uri="{FF2B5EF4-FFF2-40B4-BE49-F238E27FC236}">
                <a16:creationId xmlns:a16="http://schemas.microsoft.com/office/drawing/2014/main" id="{0FE50792-F483-48C0-BC3F-A51D8C42B3FA}"/>
              </a:ext>
            </a:extLst>
          </p:cNvPr>
          <p:cNvSpPr>
            <a:spLocks noGrp="1"/>
          </p:cNvSpPr>
          <p:nvPr>
            <p:ph idx="1"/>
          </p:nvPr>
        </p:nvSpPr>
        <p:spPr>
          <a:xfrm>
            <a:off x="838200" y="1825625"/>
            <a:ext cx="7429500" cy="4351338"/>
          </a:xfrm>
        </p:spPr>
        <p:txBody>
          <a:bodyPr>
            <a:normAutofit fontScale="85000" lnSpcReduction="20000"/>
          </a:bodyPr>
          <a:lstStyle/>
          <a:p>
            <a:r>
              <a:rPr lang="ja-JP" altLang="en-US" dirty="0"/>
              <a:t>例えば、 「トゥームレイダー」のカメラの使い方。</a:t>
            </a:r>
            <a:endParaRPr lang="en-US" altLang="ja-JP" dirty="0"/>
          </a:p>
          <a:p>
            <a:pPr marL="0" indent="0">
              <a:buNone/>
            </a:pPr>
            <a:endParaRPr lang="en-US" altLang="ja-JP" dirty="0"/>
          </a:p>
          <a:p>
            <a:pPr marL="0" indent="0">
              <a:buNone/>
            </a:pPr>
            <a:r>
              <a:rPr lang="ja-JP" altLang="en-US" dirty="0"/>
              <a:t>・ゲームの初めに主人公がけがをした際に、カメラが焦点を失い、揺れるように見える。</a:t>
            </a:r>
            <a:endParaRPr lang="en-US" altLang="ja-JP" dirty="0"/>
          </a:p>
          <a:p>
            <a:pPr marL="0" indent="0">
              <a:buNone/>
            </a:pPr>
            <a:r>
              <a:rPr lang="ja-JP" altLang="en-US" dirty="0"/>
              <a:t>→プレーヤーは主人公の気持ちを感じながらゲームを楽しむことができる。</a:t>
            </a:r>
            <a:endParaRPr lang="en-US" altLang="ja-JP" dirty="0"/>
          </a:p>
          <a:p>
            <a:pPr marL="0" indent="0">
              <a:buNone/>
            </a:pPr>
            <a:endParaRPr lang="en-US" dirty="0"/>
          </a:p>
          <a:p>
            <a:pPr marL="0" indent="0">
              <a:buNone/>
            </a:pPr>
            <a:r>
              <a:rPr lang="ja-JP" altLang="en-US" dirty="0"/>
              <a:t>・バトルでは、遠近法を使ってズームで近づいたり、離れたりすることで状況が把握できる。</a:t>
            </a:r>
            <a:endParaRPr lang="en-US" altLang="ja-JP" dirty="0"/>
          </a:p>
          <a:p>
            <a:pPr marL="0" indent="0">
              <a:buNone/>
            </a:pPr>
            <a:endParaRPr lang="en-US" altLang="ja-JP" dirty="0"/>
          </a:p>
          <a:p>
            <a:pPr marL="0" indent="0">
              <a:buNone/>
            </a:pPr>
            <a:r>
              <a:rPr lang="ja-JP" altLang="en-US" dirty="0"/>
              <a:t>・はしごを上る時、風が吹いて上るのが困難であるのをカメラで表現。→</a:t>
            </a:r>
            <a:r>
              <a:rPr lang="ja-JP" altLang="en-US" dirty="0">
                <a:highlight>
                  <a:srgbClr val="FFFF00"/>
                </a:highlight>
              </a:rPr>
              <a:t>主人公の気持ち</a:t>
            </a:r>
            <a:r>
              <a:rPr lang="ja-JP" altLang="en-US" dirty="0"/>
              <a:t>が分かる。</a:t>
            </a:r>
            <a:endParaRPr lang="en-US" altLang="ja-JP" dirty="0"/>
          </a:p>
          <a:p>
            <a:pPr marL="0" indent="0">
              <a:buNone/>
            </a:pPr>
            <a:endParaRPr lang="en-US" dirty="0"/>
          </a:p>
          <a:p>
            <a:pPr marL="0" indent="0">
              <a:buNone/>
            </a:pPr>
            <a:endParaRPr lang="en-US" dirty="0"/>
          </a:p>
          <a:p>
            <a:endParaRPr lang="en-US" dirty="0"/>
          </a:p>
        </p:txBody>
      </p:sp>
      <p:pic>
        <p:nvPicPr>
          <p:cNvPr id="6" name="図 5" descr="人, 屋外, 木, 衣類 が含まれている画像&#10;&#10;自動的に生成された説明">
            <a:extLst>
              <a:ext uri="{FF2B5EF4-FFF2-40B4-BE49-F238E27FC236}">
                <a16:creationId xmlns:a16="http://schemas.microsoft.com/office/drawing/2014/main" id="{23F704FA-6094-4712-97C3-CDB48680C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440" y="1194435"/>
            <a:ext cx="3972560" cy="2234565"/>
          </a:xfrm>
          <a:prstGeom prst="rect">
            <a:avLst/>
          </a:prstGeom>
        </p:spPr>
      </p:pic>
      <p:pic>
        <p:nvPicPr>
          <p:cNvPr id="8" name="図 7" descr="屋外, 地面, 建物, 輸送 が含まれている画像&#10;&#10;自動的に生成された説明">
            <a:extLst>
              <a:ext uri="{FF2B5EF4-FFF2-40B4-BE49-F238E27FC236}">
                <a16:creationId xmlns:a16="http://schemas.microsoft.com/office/drawing/2014/main" id="{6C71FBEC-83DD-43EC-9037-FEDA51760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438" y="3429000"/>
            <a:ext cx="3972562" cy="2234566"/>
          </a:xfrm>
          <a:prstGeom prst="rect">
            <a:avLst/>
          </a:prstGeom>
        </p:spPr>
      </p:pic>
      <p:sp>
        <p:nvSpPr>
          <p:cNvPr id="10" name="吹き出し: 円形 9">
            <a:extLst>
              <a:ext uri="{FF2B5EF4-FFF2-40B4-BE49-F238E27FC236}">
                <a16:creationId xmlns:a16="http://schemas.microsoft.com/office/drawing/2014/main" id="{5CEAD9CA-E5DC-4E6A-9F24-EAE49CC174CD}"/>
              </a:ext>
            </a:extLst>
          </p:cNvPr>
          <p:cNvSpPr/>
          <p:nvPr/>
        </p:nvSpPr>
        <p:spPr>
          <a:xfrm>
            <a:off x="8267699" y="5857875"/>
            <a:ext cx="3181351" cy="933450"/>
          </a:xfrm>
          <a:prstGeom prst="wedgeEllipseCallout">
            <a:avLst>
              <a:gd name="adj1" fmla="val 21431"/>
              <a:gd name="adj2" fmla="val -8829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主人公は小さくなり画面全体の風景にズーム</a:t>
            </a:r>
            <a:endParaRPr lang="en-US" dirty="0"/>
          </a:p>
        </p:txBody>
      </p:sp>
      <p:cxnSp>
        <p:nvCxnSpPr>
          <p:cNvPr id="5" name="Lige forbindelse 4">
            <a:extLst>
              <a:ext uri="{FF2B5EF4-FFF2-40B4-BE49-F238E27FC236}">
                <a16:creationId xmlns:a16="http://schemas.microsoft.com/office/drawing/2014/main" id="{E06B92DB-CFD8-477E-AC73-25801FB8EF0A}"/>
              </a:ext>
            </a:extLst>
          </p:cNvPr>
          <p:cNvCxnSpPr/>
          <p:nvPr/>
        </p:nvCxnSpPr>
        <p:spPr>
          <a:xfrm>
            <a:off x="701336" y="1376039"/>
            <a:ext cx="7518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150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865</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10</vt:i4>
      </vt:variant>
    </vt:vector>
  </HeadingPairs>
  <TitlesOfParts>
    <vt:vector size="14" baseType="lpstr">
      <vt:lpstr>Arial</vt:lpstr>
      <vt:lpstr>Calibri</vt:lpstr>
      <vt:lpstr>Calibri Light</vt:lpstr>
      <vt:lpstr>Office テーマ</vt:lpstr>
      <vt:lpstr>映画の分析</vt:lpstr>
      <vt:lpstr>インディアナジョーンズ</vt:lpstr>
      <vt:lpstr>ペース配分</vt:lpstr>
      <vt:lpstr>ゲームに活用</vt:lpstr>
      <vt:lpstr>ペース配分の結論</vt:lpstr>
      <vt:lpstr>カメラの使い方の分析</vt:lpstr>
      <vt:lpstr>カメラの使い方①カメラの遠近法</vt:lpstr>
      <vt:lpstr>カメラの使い方② キャラクターの気持ちを感じる </vt:lpstr>
      <vt:lpstr>ゲームに活用</vt:lpstr>
      <vt:lpstr>カメラの使い方の結論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映画の分析</dc:title>
  <dc:creator>Vagnur Thomsen</dc:creator>
  <cp:lastModifiedBy>Vagnur Thomsen</cp:lastModifiedBy>
  <cp:revision>1</cp:revision>
  <dcterms:created xsi:type="dcterms:W3CDTF">2019-07-17T14:08:52Z</dcterms:created>
  <dcterms:modified xsi:type="dcterms:W3CDTF">2019-07-27T05:51:28Z</dcterms:modified>
</cp:coreProperties>
</file>