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19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01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413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130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3306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5169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5389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806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59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114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010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762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091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608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842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80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7734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Chapter</a:t>
            </a:r>
            <a:r>
              <a:rPr lang="hu-HU" dirty="0" smtClean="0"/>
              <a:t> 6.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Tóth Dániel, Vágó Dániel, Vas Ferenc, Varga Szabolcs, Toók Balázs, Veres Nándor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78" y="1472746"/>
            <a:ext cx="4252788" cy="30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MAC és IP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ujjlenyomat és a lakcím két módja annak, hogy azonosítsuk magunkat és a helyzetünket. Az ujjlenyomatunk általában nem változik</a:t>
            </a:r>
            <a:r>
              <a:rPr lang="hu-HU" dirty="0" smtClean="0"/>
              <a:t>.</a:t>
            </a:r>
            <a:r>
              <a:rPr lang="hu-HU" dirty="0"/>
              <a:t> A lakcímünk különbözik ettől. Ez a tartózkodási helyünkre utal</a:t>
            </a:r>
            <a:r>
              <a:rPr lang="hu-HU" dirty="0" smtClean="0"/>
              <a:t>.</a:t>
            </a:r>
            <a:r>
              <a:rPr lang="hu-HU" dirty="0"/>
              <a:t> 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82" y="3267074"/>
            <a:ext cx="5334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MAC-címet a gyártó 'égeti bele' az Ethernet vagy vezeték nélküli hálózati kártyába (NIC). A cím az eszközzel együtt marad, függetlenül </a:t>
            </a:r>
            <a:r>
              <a:rPr lang="hu-HU" dirty="0" err="1" smtClean="0"/>
              <a:t>at</a:t>
            </a:r>
            <a:r>
              <a:rPr lang="hu-HU" dirty="0" err="1"/>
              <a:t>Az</a:t>
            </a:r>
            <a:r>
              <a:rPr lang="hu-HU" dirty="0"/>
              <a:t> IP-címzést a hálózati rendszergazdák állítják be </a:t>
            </a:r>
            <a:r>
              <a:rPr lang="hu-HU" dirty="0" err="1"/>
              <a:t>hálózatbeli</a:t>
            </a:r>
            <a:r>
              <a:rPr lang="hu-HU" dirty="0"/>
              <a:t> elhelyezkedés alapján. Amikor az eszköz az egyik hálózatból átkerül egy másikba, az IP-címe valószínűleg meg fog változni. Az IP-cím 4-es verziója (IPv4) 32 bites, és pontozott decimális formában ábrázoljuk. Az IP-cím 6-os verziója (IPv6) 128 bites, és hexadecimális formában </a:t>
            </a:r>
            <a:r>
              <a:rPr lang="hu-HU" dirty="0" err="1"/>
              <a:t>ábrázoljuk</a:t>
            </a:r>
            <a:r>
              <a:rPr lang="hu-HU" dirty="0" err="1" smtClean="0"/>
              <a:t>tól</a:t>
            </a:r>
            <a:r>
              <a:rPr lang="hu-HU" dirty="0"/>
              <a:t>, melyik hálózathoz csatlakoztatjuk.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759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Címek megjelenítése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Napjainkban a számítógépek valószínűleg IPv4- és IPv6-címmel is </a:t>
            </a:r>
            <a:r>
              <a:rPr lang="hu-HU" dirty="0" smtClean="0"/>
              <a:t>rendelkeznek. </a:t>
            </a:r>
            <a:r>
              <a:rPr lang="hu-HU" dirty="0"/>
              <a:t>Már az 1990-es évek elején felmerült az IPv4-címek elfogyásának problémája. Az IETF (Internet </a:t>
            </a:r>
            <a:r>
              <a:rPr lang="hu-HU" dirty="0" err="1"/>
              <a:t>Engineering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Force</a:t>
            </a:r>
            <a:r>
              <a:rPr lang="hu-HU" dirty="0"/>
              <a:t>, Internet Mérnöki Munkacsoport) elkezdte kutatni a megoldást. Ez vezetett az IPv6 kifejlesztéséhez. Napjainkban az IPv6 az IPv4 mellett működik, és lassan kezdi felváltani.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41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IPv4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Amikor kézzel állítjuk be egy eszközön az IPv4-címet, pontozott decimális formában adjuk meg </a:t>
            </a:r>
            <a:r>
              <a:rPr lang="hu-HU" dirty="0" smtClean="0"/>
              <a:t>azt. </a:t>
            </a:r>
            <a:r>
              <a:rPr lang="hu-HU" dirty="0"/>
              <a:t>Oktettnek nevezzük az egyes elválasztott számokat, mivel azok 8 bitet jelenítenek meg. Ezért a 32 bites 192.168.200.8 cím négy oktettből áll.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29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IPv4-cím két részre tagolható. Az első rész a hálózatot azonosítja. A második rész pedig a hálózaton belül az állomást. Az alhálózati maszkot arra használja az állomás, hogy meghatározza a hálózatot. Az 1. ábrán lévő számítógép például a 255.255.255.0 alhálózati maszkot használja annak meghatározására, hogy a 192.168.200.8 IPv4-cím a 192.168.200.0 hálózathoz tartozik.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529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760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308</Words>
  <Application>Microsoft Office PowerPoint</Application>
  <PresentationFormat>Szélesvásznú</PresentationFormat>
  <Paragraphs>10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Chapter 6.</vt:lpstr>
      <vt:lpstr>MAC és IP  </vt:lpstr>
      <vt:lpstr>PowerPoint-bemutató</vt:lpstr>
      <vt:lpstr>Címek megjelenítése</vt:lpstr>
      <vt:lpstr>IPv4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Cseptür 6</dc:title>
  <dc:creator>felhasznalo</dc:creator>
  <cp:lastModifiedBy>felhasznalo</cp:lastModifiedBy>
  <cp:revision>3</cp:revision>
  <dcterms:created xsi:type="dcterms:W3CDTF">2022-02-01T08:19:22Z</dcterms:created>
  <dcterms:modified xsi:type="dcterms:W3CDTF">2022-02-01T08:37:21Z</dcterms:modified>
</cp:coreProperties>
</file>