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65ED-73AE-4D4B-B59B-895447A6D0C0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D4EA-5A54-4C69-A576-43F05FAE98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986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65ED-73AE-4D4B-B59B-895447A6D0C0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D4EA-5A54-4C69-A576-43F05FAE98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83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65ED-73AE-4D4B-B59B-895447A6D0C0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D4EA-5A54-4C69-A576-43F05FAE98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396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65ED-73AE-4D4B-B59B-895447A6D0C0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D4EA-5A54-4C69-A576-43F05FAE98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63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65ED-73AE-4D4B-B59B-895447A6D0C0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D4EA-5A54-4C69-A576-43F05FAE98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71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65ED-73AE-4D4B-B59B-895447A6D0C0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D4EA-5A54-4C69-A576-43F05FAE98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68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65ED-73AE-4D4B-B59B-895447A6D0C0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D4EA-5A54-4C69-A576-43F05FAE98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26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65ED-73AE-4D4B-B59B-895447A6D0C0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D4EA-5A54-4C69-A576-43F05FAE98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48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65ED-73AE-4D4B-B59B-895447A6D0C0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D4EA-5A54-4C69-A576-43F05FAE98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808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65ED-73AE-4D4B-B59B-895447A6D0C0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D4EA-5A54-4C69-A576-43F05FAE98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748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65ED-73AE-4D4B-B59B-895447A6D0C0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D4EA-5A54-4C69-A576-43F05FAE98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14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165ED-73AE-4D4B-B59B-895447A6D0C0}" type="datetimeFigureOut">
              <a:rPr lang="hu-HU" smtClean="0"/>
              <a:t>2023. 03. 06.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CD4EA-5A54-4C69-A576-43F05FAE98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3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Fájlkezelés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6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hu-HU" b="1" dirty="0"/>
              <a:t>Olvasd be a fájlt és írd ki a sorait fordított sorrendben, a képernyőre csakúgy, mint egy fájlba! </a:t>
            </a:r>
            <a:endParaRPr lang="hu-HU" dirty="0"/>
          </a:p>
          <a:p>
            <a:pPr fontAlgn="base"/>
            <a:r>
              <a:rPr lang="hu-HU" b="1" dirty="0" smtClean="0"/>
              <a:t>Az </a:t>
            </a:r>
            <a:r>
              <a:rPr lang="hu-HU" b="1" dirty="0"/>
              <a:t>E és az e betűt a cenzúra betiltotta. Írd ki a szöveget úgy, hogy helyettük csillagot írsz! A végére írd ki, hogy hány E és hány e betűt helyettesítettél </a:t>
            </a:r>
            <a:r>
              <a:rPr lang="hu-HU" b="1" dirty="0" smtClean="0"/>
              <a:t>csillaggal!</a:t>
            </a:r>
            <a:endParaRPr lang="hu-HU" dirty="0"/>
          </a:p>
          <a:p>
            <a:pPr fontAlgn="base"/>
            <a:r>
              <a:rPr lang="hu-HU" b="1" dirty="0" smtClean="0"/>
              <a:t>Olvasd </a:t>
            </a:r>
            <a:r>
              <a:rPr lang="hu-HU" b="1" dirty="0"/>
              <a:t>be soronként a fájlt, és egy függvénnyel </a:t>
            </a:r>
            <a:r>
              <a:rPr lang="hu-HU" b="1" dirty="0" err="1"/>
              <a:t>állapítsd</a:t>
            </a:r>
            <a:r>
              <a:rPr lang="hu-HU" b="1" dirty="0"/>
              <a:t> meg, hogy hány olyan magánhangzó van az adott sorban, ami után legalább két </a:t>
            </a:r>
            <a:r>
              <a:rPr lang="hu-HU" b="1"/>
              <a:t>mássalhangzó </a:t>
            </a:r>
            <a:r>
              <a:rPr lang="hu-HU" b="1" smtClean="0"/>
              <a:t>van!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909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Objektumorientáltság:  OOP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 smtClean="0"/>
              <a:t>Osztály: OOP alapegysége, amely absztrakt, heterogén adatszerkezet.</a:t>
            </a:r>
          </a:p>
          <a:p>
            <a:pPr marL="0" indent="0">
              <a:buNone/>
            </a:pPr>
            <a:r>
              <a:rPr lang="hu-HU" dirty="0" smtClean="0"/>
              <a:t>Többféle típusú adat együttesen kezelhető benne.</a:t>
            </a:r>
          </a:p>
          <a:p>
            <a:pPr marL="0" indent="0">
              <a:buNone/>
            </a:pPr>
            <a:r>
              <a:rPr lang="hu-HU" dirty="0"/>
              <a:t>c</a:t>
            </a:r>
            <a:r>
              <a:rPr lang="hu-HU" dirty="0" smtClean="0"/>
              <a:t>soport.txt tartalma név és magasság:</a:t>
            </a:r>
          </a:p>
          <a:p>
            <a:pPr marL="0" indent="0">
              <a:buNone/>
            </a:pPr>
            <a:r>
              <a:rPr lang="fi-FI" dirty="0"/>
              <a:t>Ági;170</a:t>
            </a:r>
          </a:p>
          <a:p>
            <a:pPr marL="0" indent="0">
              <a:buNone/>
            </a:pPr>
            <a:r>
              <a:rPr lang="fi-FI" dirty="0"/>
              <a:t>Peti;195</a:t>
            </a:r>
          </a:p>
          <a:p>
            <a:pPr marL="0" indent="0">
              <a:buNone/>
            </a:pPr>
            <a:r>
              <a:rPr lang="fi-FI" dirty="0"/>
              <a:t>Zoli;182</a:t>
            </a:r>
          </a:p>
          <a:p>
            <a:pPr marL="0" indent="0">
              <a:buNone/>
            </a:pPr>
            <a:r>
              <a:rPr lang="fi-FI" dirty="0"/>
              <a:t>Éva;165</a:t>
            </a:r>
          </a:p>
          <a:p>
            <a:pPr marL="0" indent="0">
              <a:buNone/>
            </a:pPr>
            <a:r>
              <a:rPr lang="fi-FI" dirty="0"/>
              <a:t>Tibi;179</a:t>
            </a:r>
          </a:p>
          <a:p>
            <a:pPr marL="0" indent="0">
              <a:buNone/>
            </a:pPr>
            <a:r>
              <a:rPr lang="fi-FI" dirty="0"/>
              <a:t>Erika;168</a:t>
            </a:r>
          </a:p>
          <a:p>
            <a:pPr marL="0" indent="0">
              <a:buNone/>
            </a:pPr>
            <a:r>
              <a:rPr lang="fi-FI" dirty="0" smtClean="0"/>
              <a:t>Vili;16</a:t>
            </a:r>
            <a:r>
              <a:rPr lang="hu-HU" dirty="0" smtClean="0"/>
              <a:t>9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9064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Beolvasás - osztály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/>
              <a:t>class</a:t>
            </a:r>
            <a:r>
              <a:rPr lang="hu-HU" dirty="0"/>
              <a:t> Csoport</a:t>
            </a:r>
            <a:r>
              <a:rPr lang="hu-HU" dirty="0" smtClean="0"/>
              <a:t>():#osztály létrehozása</a:t>
            </a:r>
            <a:endParaRPr lang="hu-HU" dirty="0"/>
          </a:p>
          <a:p>
            <a:r>
              <a:rPr lang="hu-HU" dirty="0"/>
              <a:t>    </a:t>
            </a:r>
            <a:r>
              <a:rPr lang="hu-HU" dirty="0" err="1"/>
              <a:t>def</a:t>
            </a:r>
            <a:r>
              <a:rPr lang="hu-HU" dirty="0"/>
              <a:t> __</a:t>
            </a:r>
            <a:r>
              <a:rPr lang="hu-HU" dirty="0" err="1"/>
              <a:t>init</a:t>
            </a:r>
            <a:r>
              <a:rPr lang="hu-HU" dirty="0"/>
              <a:t>__(</a:t>
            </a:r>
            <a:r>
              <a:rPr lang="hu-HU" dirty="0" err="1"/>
              <a:t>self</a:t>
            </a:r>
            <a:r>
              <a:rPr lang="hu-HU" dirty="0"/>
              <a:t>, s</a:t>
            </a:r>
            <a:r>
              <a:rPr lang="hu-HU" dirty="0" smtClean="0"/>
              <a:t>): #konstruktor – alapbeállítás - inicializáló függvény</a:t>
            </a:r>
            <a:endParaRPr lang="hu-HU" dirty="0"/>
          </a:p>
          <a:p>
            <a:r>
              <a:rPr lang="hu-HU" dirty="0"/>
              <a:t>        sor=</a:t>
            </a:r>
            <a:r>
              <a:rPr lang="hu-HU" dirty="0" err="1"/>
              <a:t>s.split</a:t>
            </a:r>
            <a:r>
              <a:rPr lang="hu-HU" dirty="0" smtClean="0"/>
              <a:t>(";") #szétbontjuk a sort a szeparátorjel mentén </a:t>
            </a:r>
            <a:r>
              <a:rPr lang="hu-HU" dirty="0" err="1" smtClean="0"/>
              <a:t>mezőkre</a:t>
            </a:r>
            <a:endParaRPr lang="hu-HU" dirty="0"/>
          </a:p>
          <a:p>
            <a:r>
              <a:rPr lang="hu-HU" dirty="0"/>
              <a:t>        </a:t>
            </a:r>
            <a:r>
              <a:rPr lang="hu-HU" dirty="0" err="1"/>
              <a:t>self.nev</a:t>
            </a:r>
            <a:r>
              <a:rPr lang="hu-HU" dirty="0"/>
              <a:t>=sor[0]</a:t>
            </a:r>
          </a:p>
          <a:p>
            <a:r>
              <a:rPr lang="hu-HU" dirty="0"/>
              <a:t>        </a:t>
            </a:r>
            <a:r>
              <a:rPr lang="hu-HU" dirty="0" err="1"/>
              <a:t>self.mag</a:t>
            </a:r>
            <a:r>
              <a:rPr lang="hu-HU" dirty="0"/>
              <a:t>=int(sor[1])</a:t>
            </a:r>
          </a:p>
          <a:p>
            <a:r>
              <a:rPr lang="hu-HU" dirty="0"/>
              <a:t>       </a:t>
            </a:r>
          </a:p>
          <a:p>
            <a:r>
              <a:rPr lang="hu-HU" dirty="0"/>
              <a:t>lista=[]</a:t>
            </a:r>
          </a:p>
          <a:p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open</a:t>
            </a:r>
            <a:r>
              <a:rPr lang="hu-HU" dirty="0"/>
              <a:t>("csoport.</a:t>
            </a:r>
            <a:r>
              <a:rPr lang="hu-HU" dirty="0" err="1"/>
              <a:t>txt</a:t>
            </a:r>
            <a:r>
              <a:rPr lang="hu-HU" dirty="0"/>
              <a:t>","r",</a:t>
            </a:r>
            <a:r>
              <a:rPr lang="hu-HU" dirty="0" err="1"/>
              <a:t>encoding</a:t>
            </a:r>
            <a:r>
              <a:rPr lang="hu-HU" dirty="0"/>
              <a:t>="utf-8") </a:t>
            </a:r>
            <a:r>
              <a:rPr lang="hu-HU" dirty="0" err="1"/>
              <a:t>as</a:t>
            </a:r>
            <a:r>
              <a:rPr lang="hu-HU" dirty="0"/>
              <a:t> f:</a:t>
            </a:r>
          </a:p>
          <a:p>
            <a:r>
              <a:rPr lang="hu-HU" dirty="0"/>
              <a:t>    </a:t>
            </a:r>
            <a:r>
              <a:rPr lang="hu-HU" dirty="0" err="1"/>
              <a:t>for</a:t>
            </a:r>
            <a:r>
              <a:rPr lang="hu-HU" dirty="0"/>
              <a:t> i in f:</a:t>
            </a:r>
          </a:p>
          <a:p>
            <a:r>
              <a:rPr lang="hu-HU" dirty="0"/>
              <a:t>        </a:t>
            </a:r>
            <a:r>
              <a:rPr lang="hu-HU" dirty="0" err="1"/>
              <a:t>lista.append</a:t>
            </a:r>
            <a:r>
              <a:rPr lang="hu-HU" dirty="0"/>
              <a:t>(Csoport(</a:t>
            </a:r>
            <a:r>
              <a:rPr lang="hu-HU" dirty="0" err="1"/>
              <a:t>i.strip</a:t>
            </a:r>
            <a:r>
              <a:rPr lang="hu-HU" dirty="0"/>
              <a:t>()))</a:t>
            </a:r>
          </a:p>
          <a:p>
            <a:r>
              <a:rPr lang="hu-HU" dirty="0" err="1"/>
              <a:t>f.close</a:t>
            </a:r>
            <a:r>
              <a:rPr lang="hu-HU" dirty="0"/>
              <a:t>()</a:t>
            </a:r>
          </a:p>
          <a:p>
            <a:r>
              <a:rPr lang="hu-HU" dirty="0"/>
              <a:t>print(lista[0].</a:t>
            </a:r>
            <a:r>
              <a:rPr lang="hu-HU" dirty="0" err="1"/>
              <a:t>nev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03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40076"/>
            <a:ext cx="10515600" cy="5617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Adott egy csoport.txt, amelyben a diákok keresztnevei és magasságai szerepelnek pontosvesszővel elválasztva.</a:t>
            </a:r>
          </a:p>
          <a:p>
            <a:pPr marL="0" indent="0">
              <a:buNone/>
            </a:pPr>
            <a:r>
              <a:rPr lang="hu-HU" dirty="0" smtClean="0"/>
              <a:t>Készítsünk hozzá egy osztályt és olvassuk be a fájl sorait egy listába!</a:t>
            </a:r>
          </a:p>
          <a:p>
            <a:pPr marL="0" indent="0">
              <a:buNone/>
            </a:pPr>
            <a:r>
              <a:rPr lang="hu-HU" dirty="0" smtClean="0"/>
              <a:t>Hány tagú a csoport? </a:t>
            </a:r>
            <a:r>
              <a:rPr lang="hu-HU" dirty="0"/>
              <a:t>print(len(lista</a:t>
            </a:r>
            <a:r>
              <a:rPr lang="hu-HU" dirty="0" smtClean="0"/>
              <a:t>))</a:t>
            </a:r>
          </a:p>
          <a:p>
            <a:pPr marL="0" indent="0">
              <a:buNone/>
            </a:pPr>
            <a:r>
              <a:rPr lang="hu-HU" dirty="0" smtClean="0"/>
              <a:t>Mennyi az átlagmagassága a csoportnak?</a:t>
            </a:r>
          </a:p>
          <a:p>
            <a:r>
              <a:rPr lang="hu-HU" dirty="0" err="1"/>
              <a:t>osszeg</a:t>
            </a:r>
            <a:r>
              <a:rPr lang="hu-HU" dirty="0"/>
              <a:t>=0</a:t>
            </a:r>
          </a:p>
          <a:p>
            <a:r>
              <a:rPr lang="hu-HU" dirty="0" err="1"/>
              <a:t>for</a:t>
            </a:r>
            <a:r>
              <a:rPr lang="hu-HU" dirty="0"/>
              <a:t> i in lista:</a:t>
            </a:r>
          </a:p>
          <a:p>
            <a:r>
              <a:rPr lang="hu-HU" dirty="0"/>
              <a:t>    </a:t>
            </a:r>
            <a:r>
              <a:rPr lang="hu-HU" dirty="0" err="1"/>
              <a:t>osszeg</a:t>
            </a:r>
            <a:r>
              <a:rPr lang="hu-HU" dirty="0"/>
              <a:t>+=</a:t>
            </a:r>
            <a:r>
              <a:rPr lang="hu-HU" dirty="0" err="1"/>
              <a:t>i.mag</a:t>
            </a:r>
            <a:endParaRPr lang="hu-HU" dirty="0"/>
          </a:p>
          <a:p>
            <a:r>
              <a:rPr lang="hu-HU" dirty="0"/>
              <a:t>print(</a:t>
            </a:r>
            <a:r>
              <a:rPr lang="hu-HU" dirty="0" err="1"/>
              <a:t>round</a:t>
            </a:r>
            <a:r>
              <a:rPr lang="hu-HU" dirty="0"/>
              <a:t>(</a:t>
            </a:r>
            <a:r>
              <a:rPr lang="hu-HU" dirty="0" err="1"/>
              <a:t>osszeg</a:t>
            </a:r>
            <a:r>
              <a:rPr lang="hu-HU" dirty="0"/>
              <a:t>/len(lista), 2</a:t>
            </a:r>
            <a:r>
              <a:rPr lang="hu-HU" dirty="0" smtClean="0"/>
              <a:t>))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04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Ki a legmagasabb? 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max_mag</a:t>
            </a:r>
            <a:r>
              <a:rPr lang="hu-HU" dirty="0" smtClean="0"/>
              <a:t>=lista[0</a:t>
            </a:r>
            <a:r>
              <a:rPr lang="hu-HU" dirty="0"/>
              <a:t>].mag</a:t>
            </a:r>
          </a:p>
          <a:p>
            <a:pPr marL="0" indent="0">
              <a:buNone/>
            </a:pPr>
            <a:r>
              <a:rPr lang="hu-HU" dirty="0"/>
              <a:t>maxi=0</a:t>
            </a:r>
          </a:p>
          <a:p>
            <a:pPr marL="0" indent="0">
              <a:buNone/>
            </a:pPr>
            <a:r>
              <a:rPr lang="hu-HU" dirty="0" err="1"/>
              <a:t>for</a:t>
            </a:r>
            <a:r>
              <a:rPr lang="hu-HU" dirty="0"/>
              <a:t> i in </a:t>
            </a:r>
            <a:r>
              <a:rPr lang="hu-HU" dirty="0" err="1"/>
              <a:t>range</a:t>
            </a:r>
            <a:r>
              <a:rPr lang="hu-HU" dirty="0"/>
              <a:t>(len(lista)):</a:t>
            </a:r>
          </a:p>
          <a:p>
            <a:pPr marL="0" indent="0">
              <a:buNone/>
            </a:pPr>
            <a:r>
              <a:rPr lang="hu-HU" dirty="0"/>
              <a:t>   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max_mag</a:t>
            </a:r>
            <a:r>
              <a:rPr lang="hu-HU" dirty="0"/>
              <a:t>&lt;lista[i].mag:</a:t>
            </a:r>
          </a:p>
          <a:p>
            <a:pPr marL="0" indent="0">
              <a:buNone/>
            </a:pPr>
            <a:r>
              <a:rPr lang="hu-HU" dirty="0"/>
              <a:t>        </a:t>
            </a:r>
            <a:r>
              <a:rPr lang="hu-HU" dirty="0" err="1"/>
              <a:t>max_mag</a:t>
            </a:r>
            <a:r>
              <a:rPr lang="hu-HU" dirty="0"/>
              <a:t>=lista[i].mag</a:t>
            </a:r>
          </a:p>
          <a:p>
            <a:pPr marL="0" indent="0">
              <a:buNone/>
            </a:pPr>
            <a:r>
              <a:rPr lang="hu-HU" dirty="0"/>
              <a:t>        maxi=i</a:t>
            </a:r>
          </a:p>
          <a:p>
            <a:pPr marL="0" indent="0">
              <a:buNone/>
            </a:pPr>
            <a:r>
              <a:rPr lang="hu-HU" dirty="0"/>
              <a:t>print(</a:t>
            </a:r>
            <a:r>
              <a:rPr lang="hu-HU" dirty="0" err="1"/>
              <a:t>f"legmagasabb</a:t>
            </a:r>
            <a:r>
              <a:rPr lang="hu-HU" dirty="0"/>
              <a:t>: {lista[maxi].</a:t>
            </a:r>
            <a:r>
              <a:rPr lang="hu-HU" dirty="0" err="1"/>
              <a:t>nev</a:t>
            </a:r>
            <a:r>
              <a:rPr lang="hu-HU" dirty="0"/>
              <a:t>} magassága: {</a:t>
            </a:r>
            <a:r>
              <a:rPr lang="hu-HU" dirty="0" err="1"/>
              <a:t>max_mag</a:t>
            </a:r>
            <a:r>
              <a:rPr lang="hu-HU" dirty="0"/>
              <a:t>}")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768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Beolvasás soronként, a beolvasott sorokról lepucoljuk a sorvége-jeleket, és a fájlt soronként egy listába töltjük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339300"/>
            <a:ext cx="1246495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lista </a:t>
            </a:r>
            <a:r>
              <a:rPr kumimoji="0" lang="hu-HU" altLang="hu-HU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[]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#üres lista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forrásfájl </a:t>
            </a:r>
            <a:r>
              <a:rPr kumimoji="0" lang="hu-HU" altLang="hu-HU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open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'szoveg.txt'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sor </a:t>
            </a:r>
            <a:r>
              <a:rPr kumimoji="0" lang="hu-HU" altLang="hu-HU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forrásfájl: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a sorról levesszük a sorvégét, majd a lista végére fűzzük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lista.append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sor.strip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())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forrásfájl.close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589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Beolvasás egyben, a sorok egy listába kerülnek, a lista tagjainak a </a:t>
            </a:r>
            <a:r>
              <a:rPr lang="hu-HU" sz="3600" dirty="0" err="1"/>
              <a:t>végeiről</a:t>
            </a:r>
            <a:r>
              <a:rPr lang="hu-HU" sz="3600" dirty="0"/>
              <a:t> szedjük le a sorvégeket: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339300"/>
            <a:ext cx="856644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forrásfájl </a:t>
            </a:r>
            <a:r>
              <a:rPr kumimoji="0" lang="hu-HU" altLang="hu-HU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open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'szoveg.txt'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lista </a:t>
            </a:r>
            <a:r>
              <a:rPr kumimoji="0" lang="hu-HU" altLang="hu-HU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forrásfájl.readlines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lista_végek_nélkül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hu-HU" altLang="hu-HU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[]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elem </a:t>
            </a:r>
            <a:r>
              <a:rPr kumimoji="0" lang="hu-HU" altLang="hu-HU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lista: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lista_végek_nélkül.append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elem.strip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())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forrásfájl.close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562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Beolvasás soronként, a sorokkal csinálunk, amit akarunk. A fájl végére érve befejezhetjük a beolvasást, vagy várhatunk arra, hogy megnő a fájl, mert egy másik program beleír.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031524"/>
            <a:ext cx="9541073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forrásfájl </a:t>
            </a:r>
            <a:r>
              <a:rPr kumimoji="0" lang="hu-HU" altLang="hu-HU" sz="3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open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'szoveg.txt'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while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True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#végtelen ciklus, amiből majd kiugrunk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sor </a:t>
            </a:r>
            <a:r>
              <a:rPr kumimoji="0" lang="hu-HU" altLang="hu-HU" sz="3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forrásfájl.readline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</a:t>
            </a:r>
            <a:r>
              <a:rPr kumimoji="0" lang="hu-HU" altLang="hu-HU" sz="3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sor: 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#ha még nem vagyunk a fájl végén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    </a:t>
            </a: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csinálunk_vele_valamit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</a:t>
            </a:r>
            <a:r>
              <a:rPr kumimoji="0" lang="hu-HU" altLang="hu-HU" sz="3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else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#elhagyható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    </a:t>
            </a:r>
            <a:r>
              <a:rPr kumimoji="0" lang="hu-HU" altLang="hu-HU" sz="3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break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forrásfájl.close</a:t>
            </a: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</a:t>
            </a:r>
            <a:endParaRPr kumimoji="0" lang="hu-HU" altLang="hu-H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0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Beolvasás karakterenként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5"/>
            <a:ext cx="827951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forrásfájl </a:t>
            </a:r>
            <a:r>
              <a:rPr kumimoji="0" lang="hu-HU" altLang="hu-H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open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'szoveg.txt'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while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True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#végtelen ciklus, amiből majd kiugrunk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betu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hu-HU" altLang="hu-HU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forrásfájl.read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Monaco"/>
              </a:rPr>
              <a:t>1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</a:t>
            </a:r>
            <a:r>
              <a:rPr kumimoji="0" lang="hu-HU" altLang="hu-H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betu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#ha még nem vagyunk a fájl végén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    </a:t>
            </a: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csinálunk_vele_valamit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</a:t>
            </a:r>
            <a:r>
              <a:rPr kumimoji="0" lang="hu-HU" altLang="hu-H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else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#elhagyható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    </a:t>
            </a:r>
            <a:r>
              <a:rPr kumimoji="0" lang="hu-HU" altLang="hu-HU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break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forrásfájl.close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031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3022"/>
            <a:ext cx="9302868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legreya"/>
              </a:rPr>
              <a:t>Írás fájlba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  <a:t>Az </a:t>
            </a:r>
            <a:r>
              <a:rPr kumimoji="0" lang="hu-HU" altLang="hu-HU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  <a:t> függvénnyel a fájlt w vagy a módban nyitjuk meg. </a:t>
            </a:r>
            <a:b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</a:b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  <a:t>A 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print()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  <a:t> függvénynek ismerjük meg egy elhagyható paraméterét, </a:t>
            </a:r>
            <a:b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</a:b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  <a:t>a 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  <a:t> </a:t>
            </a:r>
            <a:r>
              <a:rPr kumimoji="0" lang="hu-HU" altLang="hu-HU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  <a:t>nevűt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  <a:t>. Ha elhagyjuk, akkor a paraméter alapértelmezett </a:t>
            </a:r>
            <a:b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</a:b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  <a:t>értéke fog számítani</a:t>
            </a:r>
            <a:r>
              <a:rPr kumimoji="0" lang="hu-HU" altLang="hu-HU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  <a:t>. 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479814"/>
            <a:ext cx="7979749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lista </a:t>
            </a:r>
            <a:r>
              <a:rPr kumimoji="0" lang="hu-HU" altLang="hu-HU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'alma'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'körte'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pöffeteg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célfájl </a:t>
            </a:r>
            <a:r>
              <a:rPr kumimoji="0" lang="hu-HU" altLang="hu-HU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open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'szoveg.txt'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'w'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#vagy 'a'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elem </a:t>
            </a:r>
            <a:r>
              <a:rPr kumimoji="0" lang="hu-HU" altLang="hu-HU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lista: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Monaco"/>
              </a:rPr>
              <a:t>    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(elem, 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file</a:t>
            </a:r>
            <a:r>
              <a:rPr kumimoji="0" lang="hu-HU" altLang="hu-HU" sz="3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=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célfájl)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 dirty="0" smtClean="0">
                <a:solidFill>
                  <a:srgbClr val="000000"/>
                </a:solidFill>
                <a:latin typeface="Monaco"/>
              </a:rPr>
              <a:t>Vagy: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3600">
                <a:solidFill>
                  <a:srgbClr val="000000"/>
                </a:solidFill>
                <a:latin typeface="Monaco"/>
              </a:rPr>
              <a:t> </a:t>
            </a:r>
            <a:r>
              <a:rPr lang="hu-HU" altLang="hu-HU" sz="3600" smtClean="0">
                <a:solidFill>
                  <a:srgbClr val="000000"/>
                </a:solidFill>
                <a:latin typeface="Monaco"/>
              </a:rPr>
              <a:t>   c</a:t>
            </a:r>
            <a:r>
              <a:rPr kumimoji="0" lang="hu-HU" altLang="hu-HU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élfájl.write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(elem+”\n”)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célfájl.close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536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44425"/>
            <a:ext cx="7617470" cy="351374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  <a:t>Írj magadnak egy szövegfájlt Jegyzettömbben, vagy más egyszerű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Ubuntu"/>
              </a:rPr>
              <a:t>szövegszerkesztőben, benne ezzel a tartalommal: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Egyszer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volt,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hol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nem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volt,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volt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egyszer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egy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ember.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4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hu-HU" b="1" dirty="0"/>
              <a:t>Olvasd be a fájlt, és írd ki a tartalmát egy sorba, úgy, hogy nem tárolod el a szöveget, hanem minden sort azonnal </a:t>
            </a:r>
            <a:r>
              <a:rPr lang="hu-HU" b="1" dirty="0" smtClean="0"/>
              <a:t>kiírsz!</a:t>
            </a:r>
          </a:p>
          <a:p>
            <a:pPr fontAlgn="base"/>
            <a:r>
              <a:rPr lang="hu-HU" b="1" dirty="0" smtClean="0"/>
              <a:t>Olvasd </a:t>
            </a:r>
            <a:r>
              <a:rPr lang="hu-HU" b="1" dirty="0"/>
              <a:t>be a fájlt, tárold a sorokat listában, majd írd ki a lista tartalmát egy </a:t>
            </a:r>
            <a:r>
              <a:rPr lang="hu-HU" b="1" dirty="0" smtClean="0"/>
              <a:t>sorban!</a:t>
            </a:r>
          </a:p>
          <a:p>
            <a:pPr fontAlgn="base"/>
            <a:r>
              <a:rPr lang="hu-HU" b="1" dirty="0" smtClean="0"/>
              <a:t>Olvasd </a:t>
            </a:r>
            <a:r>
              <a:rPr lang="hu-HU" b="1" dirty="0"/>
              <a:t>be a fájlt, tárold a sorokat listában, majd írd ki a lista tartalmát egy sorként egy másik </a:t>
            </a:r>
            <a:r>
              <a:rPr lang="hu-HU" b="1" dirty="0" smtClean="0"/>
              <a:t>fájlba!</a:t>
            </a:r>
            <a:endParaRPr lang="hu-HU" dirty="0"/>
          </a:p>
          <a:p>
            <a:pPr fontAlgn="base"/>
            <a:r>
              <a:rPr lang="hu-HU" b="1" dirty="0" smtClean="0"/>
              <a:t>Olvasd </a:t>
            </a:r>
            <a:r>
              <a:rPr lang="hu-HU" b="1" dirty="0"/>
              <a:t>be a fájlt, tárold a sorokat listában, majd írd ki a lista tartalmát így, ahogy beolvastad, soronként egy szóval egy másik fájlba!</a:t>
            </a:r>
            <a:r>
              <a:rPr lang="hu-HU" dirty="0"/>
              <a:t> </a:t>
            </a:r>
          </a:p>
          <a:p>
            <a:pPr fontAlgn="base"/>
            <a:r>
              <a:rPr lang="hu-HU" b="1" dirty="0" smtClean="0"/>
              <a:t>Olvasd </a:t>
            </a:r>
            <a:r>
              <a:rPr lang="hu-HU" b="1" dirty="0"/>
              <a:t>be a fájlt, és írd ki a tartalmát egy másik fájlba, úgy, hogy nem tárolod el a szöveget, hanem minden sort azonnal kiírsz!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50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2. feladat: </a:t>
            </a:r>
            <a:endParaRPr lang="hu-H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829199"/>
            <a:ext cx="9624430" cy="234419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Kenyeret ettem </a:t>
            </a:r>
            <a:r>
              <a:rPr kumimoji="0" lang="hu-HU" altLang="hu-HU" sz="3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meggyel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Rengeteg ember hever eme kereveteken.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Ez nem lesz neked kellemes, kedvesem.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E rettenetes fecske ereje szellemes.</a:t>
            </a:r>
            <a:r>
              <a:rPr kumimoji="0" lang="hu-HU" altLang="hu-H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0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445</Words>
  <Application>Microsoft Office PowerPoint</Application>
  <PresentationFormat>Szélesvásznú</PresentationFormat>
  <Paragraphs>109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Alegreya</vt:lpstr>
      <vt:lpstr>Arial</vt:lpstr>
      <vt:lpstr>Calibri</vt:lpstr>
      <vt:lpstr>Calibri Light</vt:lpstr>
      <vt:lpstr>Consolas</vt:lpstr>
      <vt:lpstr>Monaco</vt:lpstr>
      <vt:lpstr>Ubuntu</vt:lpstr>
      <vt:lpstr>Office-téma</vt:lpstr>
      <vt:lpstr>Fájlkezelés</vt:lpstr>
      <vt:lpstr>Beolvasás soronként, a beolvasott sorokról lepucoljuk a sorvége-jeleket, és a fájlt soronként egy listába töltjük</vt:lpstr>
      <vt:lpstr>Beolvasás egyben, a sorok egy listába kerülnek, a lista tagjainak a végeiről szedjük le a sorvégeket:</vt:lpstr>
      <vt:lpstr>Beolvasás soronként, a sorokkal csinálunk, amit akarunk. A fájl végére érve befejezhetjük a beolvasást, vagy várhatunk arra, hogy megnő a fájl, mert egy másik program beleír.</vt:lpstr>
      <vt:lpstr>Beolvasás karakterenként</vt:lpstr>
      <vt:lpstr>Írás fájlba Az open() függvénnyel a fájlt w vagy a módban nyitjuk meg.  A print() függvénynek ismerjük meg egy elhagyható paraméterét,  a file nevűt. Ha elhagyjuk, akkor a paraméter alapértelmezett  értéke fog számítani. </vt:lpstr>
      <vt:lpstr>Feladat</vt:lpstr>
      <vt:lpstr>PowerPoint-bemutató</vt:lpstr>
      <vt:lpstr>2. feladat: </vt:lpstr>
      <vt:lpstr>PowerPoint-bemutató</vt:lpstr>
      <vt:lpstr>Objektumorientáltság:  OOP</vt:lpstr>
      <vt:lpstr>Beolvasás - osztály</vt:lpstr>
      <vt:lpstr>Példa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Fájlkezelés</dc:title>
  <dc:creator>Tanár</dc:creator>
  <cp:lastModifiedBy>Tanár</cp:lastModifiedBy>
  <cp:revision>19</cp:revision>
  <dcterms:created xsi:type="dcterms:W3CDTF">2022-02-19T13:38:55Z</dcterms:created>
  <dcterms:modified xsi:type="dcterms:W3CDTF">2023-03-06T08:46:56Z</dcterms:modified>
</cp:coreProperties>
</file>