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DB44-5F8D-4CDF-9357-1D5D2A1C184F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B90EF-33BE-4787-8890-2E913694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3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813C-C1EC-4F75-A079-D44280150C59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D056-1F77-45EF-971C-B02D7AC57ADF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63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2E95-A763-4DB8-87B8-0B0BE54131AE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78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2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252B-529B-4327-B1E4-0FD6BC1F06E1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6CC6-2D73-4DFC-BC9B-39D8C5F36987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A48A-E14B-4F65-BB69-AC9B79C955A0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96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1D2-C14D-4CFA-A872-71EA9A96A199}" type="datetime1">
              <a:rPr lang="ru-RU" smtClean="0"/>
              <a:t>18.05.2017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98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565D-C182-44CB-A79C-73D29240E4FC}" type="datetime1">
              <a:rPr lang="ru-RU" smtClean="0"/>
              <a:t>18.05.2017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39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1BD3-BFC3-45BE-8BD2-8C5E76F3F6F8}" type="datetime1">
              <a:rPr lang="ru-RU" smtClean="0"/>
              <a:t>18.05.2017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2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45994A8-8D97-4306-85F0-CA013530007F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737AF-CA9D-4C74-A8AF-DD7100288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5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460D-47DD-4500-A790-328E9DF64C02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4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D1ACB7-81EC-46C8-AFDF-E9C89AFA98CA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D737AF-CA9D-4C74-A8AF-DD71002882E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1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Конструкторы форм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Приложение </a:t>
            </a:r>
            <a:r>
              <a:rPr lang="en-US" smtClean="0"/>
              <a:t>D</a:t>
            </a:r>
            <a:endParaRPr lang="ru-RU" dirty="0"/>
          </a:p>
        </p:txBody>
      </p:sp>
      <p:pic>
        <p:nvPicPr>
          <p:cNvPr id="4" name="Picture 2" descr="https://avatars1.githubusercontent.com/u/25693435?v=3&amp;s=4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908" y="127015"/>
            <a:ext cx="2913374" cy="29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8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</a:t>
            </a:r>
            <a:r>
              <a:rPr lang="en-US" dirty="0" smtClean="0"/>
              <a:t>CSG </a:t>
            </a:r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0090" y="2267596"/>
            <a:ext cx="4814702" cy="20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G4Orb</a:t>
            </a:r>
            <a:endParaRPr lang="ru-RU" sz="7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3972"/>
            <a:ext cx="4019550" cy="3724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090" y="4894291"/>
            <a:ext cx="5791200" cy="5048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9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</a:t>
            </a:r>
            <a:r>
              <a:rPr lang="en-US" dirty="0" smtClean="0"/>
              <a:t>CSG </a:t>
            </a:r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7779" y="2226248"/>
            <a:ext cx="4814702" cy="20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G4Box</a:t>
            </a:r>
            <a:endParaRPr lang="ru-RU" sz="7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42" y="1842586"/>
            <a:ext cx="3898351" cy="44286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779" y="4749191"/>
            <a:ext cx="6010275" cy="10001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66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</a:t>
            </a:r>
            <a:r>
              <a:rPr lang="en-US" dirty="0" smtClean="0"/>
              <a:t>CSG </a:t>
            </a:r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7779" y="2226248"/>
            <a:ext cx="4814702" cy="20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G4Tubs</a:t>
            </a:r>
            <a:endParaRPr lang="ru-RU" sz="7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53222"/>
            <a:ext cx="3302098" cy="32432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936664"/>
            <a:ext cx="10344150" cy="13430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4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</a:t>
            </a:r>
            <a:r>
              <a:rPr lang="en-US" dirty="0" smtClean="0"/>
              <a:t>CSG </a:t>
            </a:r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7779" y="2226248"/>
            <a:ext cx="4814702" cy="20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G4CutTubs</a:t>
            </a:r>
            <a:endParaRPr lang="ru-RU" sz="7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83001"/>
            <a:ext cx="4072926" cy="27512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60236"/>
            <a:ext cx="10391775" cy="18002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72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</a:t>
            </a:r>
            <a:r>
              <a:rPr lang="en-US" dirty="0" smtClean="0"/>
              <a:t>CSG </a:t>
            </a:r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7779" y="2226248"/>
            <a:ext cx="4814702" cy="20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G4Cons</a:t>
            </a:r>
            <a:endParaRPr lang="ru-RU" sz="7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31297"/>
            <a:ext cx="3814330" cy="25919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49191"/>
            <a:ext cx="9439275" cy="13811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37AF-CA9D-4C74-A8AF-DD71002882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301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72E6CAC1-46D0-4A95-B392-20521A13EC52}" vid="{C4CC90F4-4E10-405B-8C15-EA75E67FCAC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</TotalTime>
  <Words>94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Тема1</vt:lpstr>
      <vt:lpstr>Конструкторы форм</vt:lpstr>
      <vt:lpstr>Простейшие CSG формы</vt:lpstr>
      <vt:lpstr>Простейшие CSG формы</vt:lpstr>
      <vt:lpstr>Простейшие CSG формы</vt:lpstr>
      <vt:lpstr>Простейшие CSG формы</vt:lpstr>
      <vt:lpstr>Простейшие CSG формы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Конструкторы форм</dc:title>
  <dc:creator>Пользователь Windows</dc:creator>
  <cp:lastModifiedBy>Пользователь Windows</cp:lastModifiedBy>
  <cp:revision>2</cp:revision>
  <dcterms:created xsi:type="dcterms:W3CDTF">2017-05-18T10:28:49Z</dcterms:created>
  <dcterms:modified xsi:type="dcterms:W3CDTF">2017-05-18T10:36:08Z</dcterms:modified>
</cp:coreProperties>
</file>