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2BE"/>
    <a:srgbClr val="6CE6FE"/>
    <a:srgbClr val="2DF34E"/>
    <a:srgbClr val="B21E9D"/>
    <a:srgbClr val="DF5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0850B-D254-450E-A8DC-A3AF10C83EC7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D6DB-E65B-403E-96CF-5AADE3BFC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3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FDCA-B2D3-4184-BCA5-A6F45C44EA73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B3D3-62D8-4DFE-B932-423B269C152E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38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086F-65E0-4AAD-9F0C-E662093B6C89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598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0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51A-FF0C-4EE6-8DB4-4A2962D73479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8439-BC52-4193-A6B0-30DEF25A6D47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467D-7BA8-43F8-8FA2-DA22838E2E21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2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1CD-3B9C-4C72-8C03-C8DCC1862CEB}" type="datetime1">
              <a:rPr lang="ru-RU" smtClean="0"/>
              <a:t>01.06.2017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48B0-74BB-46CD-9A6E-7091728BCA44}" type="datetime1">
              <a:rPr lang="ru-RU" smtClean="0"/>
              <a:t>01.06.2017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9E47-95B9-486E-80D6-EB617D9FC9D3}" type="datetime1">
              <a:rPr lang="ru-RU" smtClean="0"/>
              <a:t>01.06.2017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174700D0-7D0D-4040-8FA5-D1BABFD06883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02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2D6E-B66E-4299-894C-98C8C86AF2D7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556472" y="54186"/>
            <a:ext cx="1585303" cy="1574804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F1FC81-EA4D-42A0-946B-EC450948E44A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0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визуализации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4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Визуальные атрибуты траекторий частиц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2" cy="1401667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Чтобы изменить визуальные параметры отображения траекторий частиц надо в пакетном макрос файле: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Вызвать команду на создание нового блока отображения частиц, по типу (</a:t>
            </a:r>
            <a:r>
              <a:rPr lang="ru-RU" i="1" dirty="0" smtClean="0"/>
              <a:t>заряд, имя и т.п.</a:t>
            </a:r>
            <a:r>
              <a:rPr lang="ru-RU" dirty="0" smtClean="0"/>
              <a:t>)</a:t>
            </a:r>
            <a:r>
              <a:rPr lang="en-US" dirty="0"/>
              <a:t>:</a:t>
            </a:r>
            <a:endParaRPr lang="ru-RU" dirty="0" smtClean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10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313731"/>
            <a:ext cx="6810375" cy="19050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78" y="3570561"/>
            <a:ext cx="10058402" cy="3690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Настроить новый блок отображения, к примеру цвета траекторий.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7" y="4005942"/>
            <a:ext cx="6810375" cy="40005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7" y="4538652"/>
            <a:ext cx="10058402" cy="3690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Нумерация блоков начинается с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938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</a:t>
            </a:r>
            <a:r>
              <a:rPr lang="ru-RU" dirty="0"/>
              <a:t>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Интерактивный режим и сцена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Визуальные атрибуты геометрических объектов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Визуальные атрибуты траекторий частиц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418460"/>
            <a:ext cx="10058402" cy="3450634"/>
          </a:xfrm>
        </p:spPr>
        <p:txBody>
          <a:bodyPr/>
          <a:lstStyle/>
          <a:p>
            <a:pPr marL="85725" indent="0" algn="just">
              <a:buNone/>
            </a:pPr>
            <a:r>
              <a:rPr lang="ru-RU" dirty="0" smtClean="0"/>
              <a:t>Система визуализации в </a:t>
            </a:r>
            <a:r>
              <a:rPr lang="en-US" dirty="0" smtClean="0"/>
              <a:t>Geant4 </a:t>
            </a:r>
            <a:r>
              <a:rPr lang="ru-RU" dirty="0" smtClean="0"/>
              <a:t>позволяет зрительно оценить: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Траектории частиц а так же возникающие на них события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Верность геометрической конструкции, и наличие в ней ошибок (к примеру наложение одного объема на другой)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А так же это удобный инструмент, предоставляющий высококачественные изображения для публикаций.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9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 элементов визуализации: Сцена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322" y="1824571"/>
            <a:ext cx="5946316" cy="4454032"/>
          </a:xfrm>
          <a:prstGeom prst="rect">
            <a:avLst/>
          </a:prstGeom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1097280" y="2179178"/>
            <a:ext cx="1774107" cy="777667"/>
          </a:xfrm>
          <a:prstGeom prst="wedgeRoundRectCallout">
            <a:avLst>
              <a:gd name="adj1" fmla="val 65872"/>
              <a:gd name="adj2" fmla="val -484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1.Вкладка «сцена»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097279" y="3530293"/>
            <a:ext cx="1774107" cy="1042587"/>
          </a:xfrm>
          <a:prstGeom prst="wedgeRoundRectCallout">
            <a:avLst>
              <a:gd name="adj1" fmla="val 69244"/>
              <a:gd name="adj2" fmla="val -9591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2. </a:t>
            </a:r>
            <a:r>
              <a:rPr lang="ru-RU" sz="1600" dirty="0" smtClean="0"/>
              <a:t>Дерево «сцены»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9511469" y="1824570"/>
            <a:ext cx="1644211" cy="790443"/>
          </a:xfrm>
          <a:prstGeom prst="wedgeRoundRectCallout">
            <a:avLst>
              <a:gd name="adj1" fmla="val -306696"/>
              <a:gd name="adj2" fmla="val -4090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3. Панель управления отображением</a:t>
            </a:r>
          </a:p>
          <a:p>
            <a:pPr algn="ctr"/>
            <a:r>
              <a:rPr lang="ru-RU" sz="1200" dirty="0" smtClean="0"/>
              <a:t>объектов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31065" y="1824570"/>
            <a:ext cx="1333144" cy="158054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221764" y="2615013"/>
            <a:ext cx="1170774" cy="59820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153322" y="2127903"/>
            <a:ext cx="418820" cy="13673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460905" y="2127903"/>
            <a:ext cx="4610070" cy="259792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9511468" y="4213076"/>
            <a:ext cx="1644211" cy="717847"/>
          </a:xfrm>
          <a:prstGeom prst="wedgeRoundRectCallout">
            <a:avLst>
              <a:gd name="adj1" fmla="val -71769"/>
              <a:gd name="adj2" fmla="val -55357"/>
              <a:gd name="adj3" fmla="val 16667"/>
            </a:avLst>
          </a:prstGeom>
          <a:solidFill>
            <a:srgbClr val="DF5A25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4. Сцена</a:t>
            </a:r>
            <a:endParaRPr lang="ru-RU" dirty="0"/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1097279" y="5146328"/>
            <a:ext cx="1774107" cy="1042587"/>
          </a:xfrm>
          <a:prstGeom prst="wedgeRoundRectCallout">
            <a:avLst>
              <a:gd name="adj1" fmla="val 64909"/>
              <a:gd name="adj2" fmla="val 4425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001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5. </a:t>
            </a:r>
            <a:r>
              <a:rPr lang="ru-RU" sz="1600" dirty="0" smtClean="0"/>
              <a:t>Панель «прозрачности» объектов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153322" y="6050422"/>
            <a:ext cx="1239216" cy="2281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сцены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0706" y="2264636"/>
            <a:ext cx="7104975" cy="12476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Дерево сцены</a:t>
            </a:r>
            <a:r>
              <a:rPr lang="ru-RU" dirty="0" smtClean="0"/>
              <a:t> позволяет скрывать отдельные отображенные элементы (логотипы, дату и т.п.) во время работы в интерактивном режиме.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1860005"/>
            <a:ext cx="2381250" cy="178117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050706" y="4442230"/>
            <a:ext cx="7104974" cy="13945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Список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Touchables</a:t>
            </a:r>
            <a:r>
              <a:rPr lang="en-US" dirty="0" smtClean="0"/>
              <a:t> </a:t>
            </a:r>
            <a:r>
              <a:rPr lang="ru-RU" dirty="0" smtClean="0"/>
              <a:t>содержит в себе все физические объемы расположенные на сцене, с учетом их взаимной иерархии, и точно также позволяет скрывать отдельные элементы конструкции или менять их цвет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3" y="3950827"/>
            <a:ext cx="2390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сценой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4039" y="2418460"/>
            <a:ext cx="10121641" cy="18288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Панель управления отображением объектов </a:t>
            </a:r>
            <a:r>
              <a:rPr lang="ru-RU" dirty="0" smtClean="0"/>
              <a:t>на сцене позволяет: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М</a:t>
            </a:r>
            <a:r>
              <a:rPr lang="ru-RU" dirty="0" smtClean="0"/>
              <a:t>енять масштаб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Угол обзора и способ обзора (</a:t>
            </a:r>
            <a:r>
              <a:rPr lang="ru-RU" sz="1800" i="1" dirty="0" smtClean="0"/>
              <a:t>к примеру в перспективе</a:t>
            </a:r>
            <a:r>
              <a:rPr lang="ru-RU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Способы отображения объектов (</a:t>
            </a:r>
            <a:r>
              <a:rPr lang="ru-RU" sz="1800" i="1" dirty="0" smtClean="0"/>
              <a:t>только ребра, только поверхности и т.д</a:t>
            </a:r>
            <a:r>
              <a:rPr lang="ru-RU" i="1" dirty="0" smtClean="0"/>
              <a:t>.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8633"/>
            <a:ext cx="2743200" cy="323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03237"/>
            <a:ext cx="2514600" cy="40957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34038" y="4968789"/>
            <a:ext cx="10121641" cy="4919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Данная панель управляет уровнем прозрачности объектов на сцене</a:t>
            </a:r>
          </a:p>
        </p:txBody>
      </p:sp>
    </p:spTree>
    <p:extLst>
      <p:ext uri="{BB962C8B-B14F-4D97-AF65-F5344CB8AC3E}">
        <p14:creationId xmlns:p14="http://schemas.microsoft.com/office/powerpoint/2010/main" val="146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сцены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076486"/>
            <a:ext cx="10058402" cy="999858"/>
          </a:xfrm>
        </p:spPr>
        <p:txBody>
          <a:bodyPr/>
          <a:lstStyle/>
          <a:p>
            <a:pPr algn="just"/>
            <a:r>
              <a:rPr lang="ru-RU" dirty="0" smtClean="0"/>
              <a:t>С помощью кнопок открыть      и сохранить      в верхнем меню можно записать текущее состояние сцены в «макрос» файл для последующего использования в процессе визуализации.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67" y="3076486"/>
            <a:ext cx="286537" cy="2682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093494"/>
            <a:ext cx="285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Визуальные атрибуты геометрических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0368" y="2179020"/>
            <a:ext cx="10058402" cy="1384087"/>
          </a:xfrm>
        </p:spPr>
        <p:txBody>
          <a:bodyPr/>
          <a:lstStyle/>
          <a:p>
            <a:pPr algn="just"/>
            <a:r>
              <a:rPr lang="ru-RU" dirty="0" smtClean="0"/>
              <a:t>Некоторые визуальные атрибуты объектов, отображаемых на сцене так же доступны и напрямую в коде. Для геометрии визуальные атрибуты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G4VisAttributes</a:t>
            </a:r>
            <a:r>
              <a:rPr lang="en-US" dirty="0" smtClean="0"/>
              <a:t>) </a:t>
            </a:r>
            <a:r>
              <a:rPr lang="ru-RU" dirty="0" smtClean="0"/>
              <a:t>присваиваются к логическим объемам, к примеру: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Скрыть отображение объекта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68" y="3563107"/>
            <a:ext cx="7867650" cy="46672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20368" y="4086114"/>
            <a:ext cx="10058402" cy="35416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Изменить отображаемый цвет объекта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68" y="4496557"/>
            <a:ext cx="7639050" cy="466725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20368" y="5019564"/>
            <a:ext cx="10058402" cy="7744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Все цвета задаются в формате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>
                <a:solidFill>
                  <a:srgbClr val="002060"/>
                </a:solidFill>
              </a:rPr>
              <a:t>B</a:t>
            </a:r>
            <a:r>
              <a:rPr lang="en-US" dirty="0" smtClean="0"/>
              <a:t> </a:t>
            </a:r>
            <a:r>
              <a:rPr lang="ru-RU" dirty="0" smtClean="0"/>
              <a:t>с условием что 0</a:t>
            </a:r>
            <a:r>
              <a:rPr lang="en-US" dirty="0" smtClean="0"/>
              <a:t>&lt;=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green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2060"/>
                </a:solidFill>
              </a:rPr>
              <a:t>blue</a:t>
            </a:r>
            <a:r>
              <a:rPr lang="en-US" dirty="0" smtClean="0"/>
              <a:t>&lt;=1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0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Визуальные атрибуты геометрических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2"/>
            <a:ext cx="10058402" cy="384718"/>
          </a:xfrm>
        </p:spPr>
        <p:txBody>
          <a:bodyPr/>
          <a:lstStyle/>
          <a:p>
            <a:r>
              <a:rPr lang="ru-RU" dirty="0" smtClean="0"/>
              <a:t>Кроме того, существует небольшой набор заданных цветов: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87086"/>
              </p:ext>
            </p:extLst>
          </p:nvPr>
        </p:nvGraphicFramePr>
        <p:xfrm>
          <a:off x="1097280" y="2122080"/>
          <a:ext cx="626919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10">
                  <a:extLst>
                    <a:ext uri="{9D8B030D-6E8A-4147-A177-3AD203B41FA5}">
                      <a16:colId xmlns:a16="http://schemas.microsoft.com/office/drawing/2014/main" val="740387747"/>
                    </a:ext>
                  </a:extLst>
                </a:gridCol>
                <a:gridCol w="2367186">
                  <a:extLst>
                    <a:ext uri="{9D8B030D-6E8A-4147-A177-3AD203B41FA5}">
                      <a16:colId xmlns:a16="http://schemas.microsoft.com/office/drawing/2014/main" val="33469999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64921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en-US" dirty="0" smtClean="0"/>
                        <a:t> white</a:t>
                      </a:r>
                      <a:r>
                        <a:rPr lang="ru-RU" dirty="0" smtClean="0"/>
                        <a:t>	</a:t>
                      </a:r>
                      <a:r>
                        <a:rPr lang="en-US" dirty="0" smtClean="0"/>
                        <a:t> (1.0, 1.0, 1.0)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48393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G4Colour</a:t>
                      </a:r>
                      <a:r>
                        <a:rPr lang="en-US" dirty="0" smtClean="0"/>
                        <a:t> gray</a:t>
                      </a:r>
                      <a:r>
                        <a:rPr lang="ru-RU" dirty="0" smtClean="0"/>
                        <a:t>	</a:t>
                      </a:r>
                      <a:r>
                        <a:rPr lang="en-US" dirty="0" smtClean="0"/>
                        <a:t> (0.5, 0.5, 0.5)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68711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G4Colour</a:t>
                      </a:r>
                      <a:r>
                        <a:rPr lang="en-US" dirty="0" smtClean="0"/>
                        <a:t> black</a:t>
                      </a:r>
                      <a:r>
                        <a:rPr lang="ru-RU" dirty="0" smtClean="0"/>
                        <a:t>	</a:t>
                      </a:r>
                      <a:r>
                        <a:rPr lang="en-US" dirty="0" smtClean="0"/>
                        <a:t> (0.0, 0.0, 0.0)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809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G4Colour</a:t>
                      </a:r>
                      <a:r>
                        <a:rPr lang="en-US" dirty="0" smtClean="0"/>
                        <a:t> red </a:t>
                      </a:r>
                      <a:r>
                        <a:rPr lang="ru-RU" dirty="0" smtClean="0"/>
                        <a:t>	 </a:t>
                      </a:r>
                      <a:r>
                        <a:rPr lang="en-US" dirty="0" smtClean="0"/>
                        <a:t>(1.0, 0.0, 0.0)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95551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en-US" dirty="0" smtClean="0"/>
                        <a:t> green</a:t>
                      </a:r>
                      <a:r>
                        <a:rPr lang="ru-RU" dirty="0" smtClean="0"/>
                        <a:t>	</a:t>
                      </a:r>
                      <a:r>
                        <a:rPr lang="en-US" dirty="0" smtClean="0"/>
                        <a:t> (0.0, 1.0, 0.0) ;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2DF3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11204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en-US" dirty="0" smtClean="0"/>
                        <a:t> blue </a:t>
                      </a:r>
                      <a:r>
                        <a:rPr lang="ru-RU" dirty="0" smtClean="0"/>
                        <a:t>	 </a:t>
                      </a:r>
                      <a:r>
                        <a:rPr lang="en-US" dirty="0" smtClean="0"/>
                        <a:t>(0.0, 0.0, 1.0)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180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98787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fr-FR" dirty="0" smtClean="0"/>
                        <a:t> cyan </a:t>
                      </a:r>
                      <a:r>
                        <a:rPr lang="ru-RU" dirty="0" smtClean="0"/>
                        <a:t>	 </a:t>
                      </a:r>
                      <a:r>
                        <a:rPr lang="fr-FR" dirty="0" smtClean="0"/>
                        <a:t>(0.0, 1.0, 1.0)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6CE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2295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en-US" dirty="0" smtClean="0"/>
                        <a:t> magenta </a:t>
                      </a:r>
                      <a:r>
                        <a:rPr lang="ru-RU" dirty="0" smtClean="0"/>
                        <a:t>  </a:t>
                      </a:r>
                      <a:r>
                        <a:rPr lang="en-US" dirty="0" smtClean="0"/>
                        <a:t>(1.0, 0.0, 1.0)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B21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3695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en-US" dirty="0" smtClean="0"/>
                        <a:t> yellow </a:t>
                      </a:r>
                      <a:r>
                        <a:rPr lang="ru-RU" dirty="0" smtClean="0"/>
                        <a:t>	 </a:t>
                      </a:r>
                      <a:r>
                        <a:rPr lang="en-US" dirty="0" smtClean="0"/>
                        <a:t>(1.0, 1.0, 0.0)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74993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840071"/>
            <a:ext cx="7562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F6853AF9-8BEF-47B7-BFEA-1EB0A7F5E420}" vid="{7B47C7A1-DDBD-44DB-B5FC-9345D842DE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145</TotalTime>
  <Words>500</Words>
  <Application>Microsoft Office PowerPoint</Application>
  <PresentationFormat>Широкоэкранный</PresentationFormat>
  <Paragraphs>70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Тема2</vt:lpstr>
      <vt:lpstr>Основы визуализации</vt:lpstr>
      <vt:lpstr>Содержание</vt:lpstr>
      <vt:lpstr>Введение</vt:lpstr>
      <vt:lpstr>Общий вид элементов визуализации: Сцена</vt:lpstr>
      <vt:lpstr>Дерево сцены</vt:lpstr>
      <vt:lpstr>Управление сценой</vt:lpstr>
      <vt:lpstr>Сохранение сцены</vt:lpstr>
      <vt:lpstr>Визуальные атрибуты геометрических объектов</vt:lpstr>
      <vt:lpstr>Визуальные атрибуты геометрических объектов</vt:lpstr>
      <vt:lpstr>Визуальные атрибуты траекторий частиц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визуализации</dc:title>
  <dc:creator>Пользователь Windows</dc:creator>
  <cp:lastModifiedBy>Пользователь Windows</cp:lastModifiedBy>
  <cp:revision>16</cp:revision>
  <dcterms:created xsi:type="dcterms:W3CDTF">2017-05-16T11:16:21Z</dcterms:created>
  <dcterms:modified xsi:type="dcterms:W3CDTF">2017-06-01T16:50:57Z</dcterms:modified>
</cp:coreProperties>
</file>