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11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93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8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0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7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95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6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40000"/>
                <a:satMod val="350000"/>
              </a:schemeClr>
            </a:gs>
            <a:gs pos="0">
              <a:srgbClr val="EEF961"/>
            </a:gs>
            <a:gs pos="85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0C65-F53B-4D2D-9304-190BFAB4573B}" type="datetimeFigureOut">
              <a:rPr lang="pt-BR" smtClean="0"/>
              <a:t>23/10/2013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3CC2-5E88-4D64-8D15-451FFC9C7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33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Mayara</dc:creator>
  <cp:lastModifiedBy>Mayara</cp:lastModifiedBy>
  <cp:revision>2</cp:revision>
  <dcterms:created xsi:type="dcterms:W3CDTF">2013-10-23T10:09:19Z</dcterms:created>
  <dcterms:modified xsi:type="dcterms:W3CDTF">2013-10-23T11:14:53Z</dcterms:modified>
</cp:coreProperties>
</file>