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61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1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6/25/21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0682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ha1st/sberSchoolFinalProj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berfinalproject-env.eba-gmeryr86.us-east-2.elasticbeanstal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890E7-624C-CC41-A089-A15643BF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ru-RU" sz="6200"/>
              <a:t>Финальный Проект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E55727-FFC5-354B-899A-A58725B1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ru-RU" dirty="0"/>
              <a:t>приложение имитирующее Простейший вебсайт банка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10FA2C-08A5-394E-B7E7-470ABB67C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442220" y="10"/>
            <a:ext cx="4320000" cy="431999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6350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C6171-8C8E-4FB7-9720-1D9F64271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0" r="1" b="1"/>
          <a:stretch/>
        </p:blipFill>
        <p:spPr>
          <a:xfrm>
            <a:off x="8525949" y="2898000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C41253-FBF5-D645-993C-7F824A01D9C3}"/>
              </a:ext>
            </a:extLst>
          </p:cNvPr>
          <p:cNvSpPr txBox="1"/>
          <p:nvPr/>
        </p:nvSpPr>
        <p:spPr>
          <a:xfrm>
            <a:off x="10273776" y="6184589"/>
            <a:ext cx="2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err="1"/>
              <a:t>Вахитов</a:t>
            </a:r>
            <a:r>
              <a:rPr lang="ru-RU" dirty="0"/>
              <a:t> Руслан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9C7AD-48A1-A94F-AD38-B2507B77AFF9}"/>
              </a:ext>
            </a:extLst>
          </p:cNvPr>
          <p:cNvSpPr txBox="1"/>
          <p:nvPr/>
        </p:nvSpPr>
        <p:spPr>
          <a:xfrm>
            <a:off x="9607135" y="6469774"/>
            <a:ext cx="296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School</a:t>
            </a:r>
            <a:r>
              <a:rPr lang="ru-RU" dirty="0"/>
              <a:t>. Группа 3</a:t>
            </a:r>
          </a:p>
        </p:txBody>
      </p:sp>
    </p:spTree>
    <p:extLst>
      <p:ext uri="{BB962C8B-B14F-4D97-AF65-F5344CB8AC3E}">
        <p14:creationId xmlns:p14="http://schemas.microsoft.com/office/powerpoint/2010/main" val="325222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5DDD4-B1EF-F541-9973-86C56B44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AE5BF-E612-E749-AE49-A5C6212F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Авторизация</a:t>
            </a:r>
          </a:p>
          <a:p>
            <a:r>
              <a:rPr lang="ru-RU" sz="2400" dirty="0"/>
              <a:t>Администрирование (</a:t>
            </a:r>
            <a:r>
              <a:rPr lang="en-US" sz="2400" dirty="0"/>
              <a:t>CRUD </a:t>
            </a:r>
            <a:r>
              <a:rPr lang="ru-RU" sz="2400" dirty="0"/>
              <a:t>над клиентами)</a:t>
            </a:r>
          </a:p>
          <a:p>
            <a:r>
              <a:rPr lang="ru-RU" sz="2400" dirty="0"/>
              <a:t>Клиентский интерфейс (Личный кабинет, простейший кредитный конвейер)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2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07FBF4-4B89-4AE1-955F-071EF00F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9882E-119A-40EB-84F9-597469A5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BDEE55-09BD-4DA8-8701-E4CA98BAB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00923E-9D72-4A0E-9F4B-9434FF5DF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F48387-6E8C-4241-AB6C-A5B60A714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19383F-3752-462E-AC8F-6BE570F950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D01CAA-04BC-4A82-A43A-4F5FB273F6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51CBD5-99DC-4E2E-841D-10446CB44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94599C-EEC6-41EB-B1C5-CC6875162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315DC4-0D9F-48E8-A2A1-AC40E6095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F94D83-376D-415E-9249-407F4EEE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A8458-D6B6-45BF-912C-2B2EBCBF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0">
                <a:schemeClr val="bg2">
                  <a:alpha val="4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99B17-C205-EA42-9A99-879F0AD3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912725"/>
          </a:xfrm>
        </p:spPr>
        <p:txBody>
          <a:bodyPr anchor="t">
            <a:normAutofit/>
          </a:bodyPr>
          <a:lstStyle/>
          <a:p>
            <a:r>
              <a:rPr lang="ru-RU" sz="4200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90A97-4BC2-9E47-851B-6CE2DD21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5125"/>
            <a:ext cx="6408738" cy="5755222"/>
          </a:xfrm>
        </p:spPr>
        <p:txBody>
          <a:bodyPr anchor="t">
            <a:normAutofit/>
          </a:bodyPr>
          <a:lstStyle/>
          <a:p>
            <a:r>
              <a:rPr lang="en-US" dirty="0"/>
              <a:t>Java 11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</a:t>
            </a:r>
            <a:r>
              <a:rPr lang="en" dirty="0"/>
              <a:t>Security </a:t>
            </a:r>
            <a:r>
              <a:rPr lang="en" dirty="0">
                <a:sym typeface="Wingdings" pitchFamily="2" charset="2"/>
              </a:rPr>
              <a:t>(</a:t>
            </a:r>
            <a:r>
              <a:rPr lang="ru-RU" dirty="0" err="1">
                <a:sym typeface="Wingdings" pitchFamily="2" charset="2"/>
              </a:rPr>
              <a:t>кастомная</a:t>
            </a:r>
            <a:r>
              <a:rPr lang="ru-RU" dirty="0">
                <a:sym typeface="Wingdings" pitchFamily="2" charset="2"/>
              </a:rPr>
              <a:t> страница авторизации, хранение пользователей в БД, шифрование паролей, доступ и адресация в зависимости от ролей)</a:t>
            </a:r>
          </a:p>
          <a:p>
            <a:r>
              <a:rPr lang="en-US" dirty="0">
                <a:sym typeface="Wingdings" pitchFamily="2" charset="2"/>
              </a:rPr>
              <a:t>Spring MVC</a:t>
            </a:r>
          </a:p>
          <a:p>
            <a:r>
              <a:rPr lang="en-US" dirty="0">
                <a:sym typeface="Wingdings" pitchFamily="2" charset="2"/>
              </a:rPr>
              <a:t>Spring Data JPA</a:t>
            </a:r>
          </a:p>
          <a:p>
            <a:r>
              <a:rPr lang="en-US" dirty="0">
                <a:sym typeface="Wingdings" pitchFamily="2" charset="2"/>
              </a:rPr>
              <a:t>H2 embedded </a:t>
            </a:r>
            <a:r>
              <a:rPr lang="ru-RU" dirty="0">
                <a:sym typeface="Wingdings" pitchFamily="2" charset="2"/>
              </a:rPr>
              <a:t>БД</a:t>
            </a:r>
          </a:p>
          <a:p>
            <a:r>
              <a:rPr lang="en-US" dirty="0" err="1">
                <a:sym typeface="Wingdings" pitchFamily="2" charset="2"/>
              </a:rPr>
              <a:t>Thymeleaf</a:t>
            </a:r>
            <a:endParaRPr lang="ru-RU" dirty="0">
              <a:sym typeface="Wingdings" pitchFamily="2" charset="2"/>
            </a:endParaRPr>
          </a:p>
          <a:p>
            <a:r>
              <a:rPr lang="ru-RU" dirty="0"/>
              <a:t>Простейший фронт с </a:t>
            </a:r>
            <a:r>
              <a:rPr lang="en-US" dirty="0"/>
              <a:t>Bootstrap</a:t>
            </a:r>
          </a:p>
          <a:p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6410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44EAF-940E-7045-832F-8400B75E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25675"/>
            <a:ext cx="11101135" cy="1809500"/>
          </a:xfrm>
        </p:spPr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5" name="Объект 4" descr="Изображение выглядит как текст, черн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6F7C00A-7D21-3B48-9612-49E6C95DD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326676"/>
            <a:ext cx="9897015" cy="5202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31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42586-D84A-AD40-8904-D7E45E2A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ru-RU" sz="5100"/>
              <a:t>Демонстрация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45145D-354E-A448-B3B3-3DF6246C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942183"/>
            <a:ext cx="6049714" cy="296435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A82EC0E-19DD-D941-A776-56F2BBAA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" dirty="0">
                <a:hlinkClick r:id="rId3"/>
              </a:rPr>
              <a:t>GitHub </a:t>
            </a:r>
            <a:r>
              <a:rPr lang="ru-RU" dirty="0">
                <a:hlinkClick r:id="rId3"/>
              </a:rPr>
              <a:t>репозиторий</a:t>
            </a:r>
            <a:endParaRPr lang="en-US" dirty="0"/>
          </a:p>
          <a:p>
            <a:r>
              <a:rPr lang="ru-RU" dirty="0">
                <a:hlinkClick r:id="rId4"/>
              </a:rPr>
              <a:t>Хостинг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97067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3F3F0"/>
      </a:lt2>
      <a:accent1>
        <a:srgbClr val="4F38E2"/>
      </a:accent1>
      <a:accent2>
        <a:srgbClr val="1E4FCF"/>
      </a:accent2>
      <a:accent3>
        <a:srgbClr val="2FABE0"/>
      </a:accent3>
      <a:accent4>
        <a:srgbClr val="1CC2AF"/>
      </a:accent4>
      <a:accent5>
        <a:srgbClr val="2AC472"/>
      </a:accent5>
      <a:accent6>
        <a:srgbClr val="1DC926"/>
      </a:accent6>
      <a:hlink>
        <a:srgbClr val="349D77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48</TotalTime>
  <Words>83</Words>
  <Application>Microsoft Macintosh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Финальный Проект </vt:lpstr>
      <vt:lpstr>О приложении</vt:lpstr>
      <vt:lpstr>Использованные технологии</vt:lpstr>
      <vt:lpstr>Модель данных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 </dc:title>
  <dc:creator>Руслан Вахитов</dc:creator>
  <cp:lastModifiedBy>Руслан Вахитов</cp:lastModifiedBy>
  <cp:revision>5</cp:revision>
  <dcterms:created xsi:type="dcterms:W3CDTF">2021-06-25T15:48:08Z</dcterms:created>
  <dcterms:modified xsi:type="dcterms:W3CDTF">2021-06-25T16:36:49Z</dcterms:modified>
</cp:coreProperties>
</file>