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1" r:id="rId4"/>
    <p:sldId id="284" r:id="rId5"/>
    <p:sldId id="290" r:id="rId6"/>
    <p:sldId id="289" r:id="rId7"/>
    <p:sldId id="285" r:id="rId8"/>
    <p:sldId id="286" r:id="rId9"/>
    <p:sldId id="291" r:id="rId10"/>
    <p:sldId id="287" r:id="rId11"/>
    <p:sldId id="292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5B6FA-2B48-472E-825F-245C2228AFCF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D74CC4-84D6-4F43-8D36-7279201BD3BB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1- Contexte et objectif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4D9CCD-B98C-438E-80E2-79C49FF2B58E}" type="parTrans" cxnId="{9D59BEC9-CDFD-4E2C-89FB-12D01CA59A47}">
      <dgm:prSet/>
      <dgm:spPr/>
      <dgm:t>
        <a:bodyPr/>
        <a:lstStyle/>
        <a:p>
          <a:endParaRPr lang="en-US"/>
        </a:p>
      </dgm:t>
    </dgm:pt>
    <dgm:pt modelId="{A6B68A99-4F0E-42A0-AEF2-4ED4DC73031C}" type="sibTrans" cxnId="{9D59BEC9-CDFD-4E2C-89FB-12D01CA59A47}">
      <dgm:prSet/>
      <dgm:spPr/>
      <dgm:t>
        <a:bodyPr/>
        <a:lstStyle/>
        <a:p>
          <a:endParaRPr lang="en-US"/>
        </a:p>
      </dgm:t>
    </dgm:pt>
    <dgm:pt modelId="{7641708A-0A7F-4E88-BB08-660637FB628C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3- Pages d’un seul produit  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39367-F2FF-45AB-9C15-BF3442AA824E}" type="parTrans" cxnId="{6AACD6A7-EB73-4B22-85AE-06BF825D4CB9}">
      <dgm:prSet/>
      <dgm:spPr/>
      <dgm:t>
        <a:bodyPr/>
        <a:lstStyle/>
        <a:p>
          <a:endParaRPr lang="en-US"/>
        </a:p>
      </dgm:t>
    </dgm:pt>
    <dgm:pt modelId="{67B4EF29-64A5-4C12-B9E3-FA677452ED53}" type="sibTrans" cxnId="{6AACD6A7-EB73-4B22-85AE-06BF825D4CB9}">
      <dgm:prSet/>
      <dgm:spPr/>
      <dgm:t>
        <a:bodyPr/>
        <a:lstStyle/>
        <a:p>
          <a:endParaRPr lang="en-US"/>
        </a:p>
      </dgm:t>
    </dgm:pt>
    <dgm:pt modelId="{850F9A58-15CF-4A6E-9865-4C66834C2347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4- La page panier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408398-1967-4D68-96F9-EDE56DD4B3AC}" type="parTrans" cxnId="{9B308B9B-914C-473E-8CF8-7B0488B5ED27}">
      <dgm:prSet/>
      <dgm:spPr/>
      <dgm:t>
        <a:bodyPr/>
        <a:lstStyle/>
        <a:p>
          <a:endParaRPr lang="fr-FR"/>
        </a:p>
      </dgm:t>
    </dgm:pt>
    <dgm:pt modelId="{7A469DBE-28F1-4E5F-9740-EAB005CF0E01}" type="sibTrans" cxnId="{9B308B9B-914C-473E-8CF8-7B0488B5ED27}">
      <dgm:prSet/>
      <dgm:spPr/>
      <dgm:t>
        <a:bodyPr/>
        <a:lstStyle/>
        <a:p>
          <a:endParaRPr lang="fr-FR"/>
        </a:p>
      </dgm:t>
    </dgm:pt>
    <dgm:pt modelId="{86C28188-2642-4956-B275-BCECCFAA0266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5-La page confirmation  </a:t>
          </a:r>
        </a:p>
      </dgm:t>
    </dgm:pt>
    <dgm:pt modelId="{53AE164E-963D-4EC5-9432-958B4B034699}" type="parTrans" cxnId="{97CB179E-4B37-4D39-9186-2AF8F46C0121}">
      <dgm:prSet/>
      <dgm:spPr/>
      <dgm:t>
        <a:bodyPr/>
        <a:lstStyle/>
        <a:p>
          <a:endParaRPr lang="fr-FR"/>
        </a:p>
      </dgm:t>
    </dgm:pt>
    <dgm:pt modelId="{68F7F6A3-4955-4FFF-A2EB-73F50DCCA99A}" type="sibTrans" cxnId="{97CB179E-4B37-4D39-9186-2AF8F46C0121}">
      <dgm:prSet/>
      <dgm:spPr/>
      <dgm:t>
        <a:bodyPr/>
        <a:lstStyle/>
        <a:p>
          <a:endParaRPr lang="fr-FR"/>
        </a:p>
      </dgm:t>
    </dgm:pt>
    <dgm:pt modelId="{3F1057FF-25BE-48A3-9330-AD4709904418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2- Api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F9F33A-D67F-4DAD-92E0-9B07359C7DDA}" type="sibTrans" cxnId="{C156CAAC-B23C-440C-8EB1-3A6A6E400064}">
      <dgm:prSet/>
      <dgm:spPr/>
      <dgm:t>
        <a:bodyPr/>
        <a:lstStyle/>
        <a:p>
          <a:endParaRPr lang="fr-FR"/>
        </a:p>
      </dgm:t>
    </dgm:pt>
    <dgm:pt modelId="{9B328926-F62E-43C6-8D86-972C8D0A0CAE}" type="parTrans" cxnId="{C156CAAC-B23C-440C-8EB1-3A6A6E400064}">
      <dgm:prSet/>
      <dgm:spPr/>
      <dgm:t>
        <a:bodyPr/>
        <a:lstStyle/>
        <a:p>
          <a:endParaRPr lang="fr-FR"/>
        </a:p>
      </dgm:t>
    </dgm:pt>
    <dgm:pt modelId="{E7DE4225-5739-43AD-8AE8-817DA7B54240}">
      <dgm:prSet/>
      <dgm:spPr/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6-Le plans de test    </a:t>
          </a:r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F6F42-5834-41CD-A951-9028AF7952CD}" type="parTrans" cxnId="{851989EC-7009-4486-8E39-F2EDBACE6A8A}">
      <dgm:prSet/>
      <dgm:spPr/>
      <dgm:t>
        <a:bodyPr/>
        <a:lstStyle/>
        <a:p>
          <a:endParaRPr lang="fr-FR"/>
        </a:p>
      </dgm:t>
    </dgm:pt>
    <dgm:pt modelId="{464A14C0-CDF5-4846-BB97-C05CB2F9373B}" type="sibTrans" cxnId="{851989EC-7009-4486-8E39-F2EDBACE6A8A}">
      <dgm:prSet/>
      <dgm:spPr/>
      <dgm:t>
        <a:bodyPr/>
        <a:lstStyle/>
        <a:p>
          <a:endParaRPr lang="fr-FR"/>
        </a:p>
      </dgm:t>
    </dgm:pt>
    <dgm:pt modelId="{E802F3D6-0BCC-4427-BC2A-CF735EE4BE28}" type="pres">
      <dgm:prSet presAssocID="{B485B6FA-2B48-472E-825F-245C2228AFCF}" presName="vert0" presStyleCnt="0">
        <dgm:presLayoutVars>
          <dgm:dir/>
          <dgm:animOne val="branch"/>
          <dgm:animLvl val="lvl"/>
        </dgm:presLayoutVars>
      </dgm:prSet>
      <dgm:spPr/>
    </dgm:pt>
    <dgm:pt modelId="{D2284786-43A9-42E3-85D0-1D5B409AC6C9}" type="pres">
      <dgm:prSet presAssocID="{A5D74CC4-84D6-4F43-8D36-7279201BD3BB}" presName="thickLine" presStyleLbl="alignNode1" presStyleIdx="0" presStyleCnt="6"/>
      <dgm:spPr/>
    </dgm:pt>
    <dgm:pt modelId="{0FCCBEBF-F57C-4CE8-B3DB-52C9FB6C6AD6}" type="pres">
      <dgm:prSet presAssocID="{A5D74CC4-84D6-4F43-8D36-7279201BD3BB}" presName="horz1" presStyleCnt="0"/>
      <dgm:spPr/>
    </dgm:pt>
    <dgm:pt modelId="{CB4554F9-1BF7-4D71-9DA0-AF6A8ACD61D1}" type="pres">
      <dgm:prSet presAssocID="{A5D74CC4-84D6-4F43-8D36-7279201BD3BB}" presName="tx1" presStyleLbl="revTx" presStyleIdx="0" presStyleCnt="6"/>
      <dgm:spPr/>
    </dgm:pt>
    <dgm:pt modelId="{8E0D3126-3C53-4AAA-BD71-D21F59F004C0}" type="pres">
      <dgm:prSet presAssocID="{A5D74CC4-84D6-4F43-8D36-7279201BD3BB}" presName="vert1" presStyleCnt="0"/>
      <dgm:spPr/>
    </dgm:pt>
    <dgm:pt modelId="{D5FDE8C5-749E-4293-836D-5E3230089B82}" type="pres">
      <dgm:prSet presAssocID="{3F1057FF-25BE-48A3-9330-AD4709904418}" presName="thickLine" presStyleLbl="alignNode1" presStyleIdx="1" presStyleCnt="6"/>
      <dgm:spPr/>
    </dgm:pt>
    <dgm:pt modelId="{D38C5EFC-F87C-48E7-8CE4-C474FB39CF8C}" type="pres">
      <dgm:prSet presAssocID="{3F1057FF-25BE-48A3-9330-AD4709904418}" presName="horz1" presStyleCnt="0"/>
      <dgm:spPr/>
    </dgm:pt>
    <dgm:pt modelId="{8FAFE25D-A79B-4789-8B11-F5293B433671}" type="pres">
      <dgm:prSet presAssocID="{3F1057FF-25BE-48A3-9330-AD4709904418}" presName="tx1" presStyleLbl="revTx" presStyleIdx="1" presStyleCnt="6"/>
      <dgm:spPr/>
    </dgm:pt>
    <dgm:pt modelId="{25AE1BAB-7240-4C4A-BBCD-0641EE4CFCF2}" type="pres">
      <dgm:prSet presAssocID="{3F1057FF-25BE-48A3-9330-AD4709904418}" presName="vert1" presStyleCnt="0"/>
      <dgm:spPr/>
    </dgm:pt>
    <dgm:pt modelId="{64DD93D9-77A0-4457-AB14-C0A698151095}" type="pres">
      <dgm:prSet presAssocID="{7641708A-0A7F-4E88-BB08-660637FB628C}" presName="thickLine" presStyleLbl="alignNode1" presStyleIdx="2" presStyleCnt="6"/>
      <dgm:spPr/>
    </dgm:pt>
    <dgm:pt modelId="{C3F76C56-E952-4058-9DD8-B1BB64D5513F}" type="pres">
      <dgm:prSet presAssocID="{7641708A-0A7F-4E88-BB08-660637FB628C}" presName="horz1" presStyleCnt="0"/>
      <dgm:spPr/>
    </dgm:pt>
    <dgm:pt modelId="{EA58AFB8-7CE4-4233-9E12-1A870EDACFDE}" type="pres">
      <dgm:prSet presAssocID="{7641708A-0A7F-4E88-BB08-660637FB628C}" presName="tx1" presStyleLbl="revTx" presStyleIdx="2" presStyleCnt="6"/>
      <dgm:spPr/>
    </dgm:pt>
    <dgm:pt modelId="{D190A586-F5C8-4FB7-B139-D27015F1AD25}" type="pres">
      <dgm:prSet presAssocID="{7641708A-0A7F-4E88-BB08-660637FB628C}" presName="vert1" presStyleCnt="0"/>
      <dgm:spPr/>
    </dgm:pt>
    <dgm:pt modelId="{D746C691-F94A-4C61-89AB-1F3697B69A1D}" type="pres">
      <dgm:prSet presAssocID="{850F9A58-15CF-4A6E-9865-4C66834C2347}" presName="thickLine" presStyleLbl="alignNode1" presStyleIdx="3" presStyleCnt="6"/>
      <dgm:spPr/>
    </dgm:pt>
    <dgm:pt modelId="{7FF34FD2-8148-447C-9144-CFC510018BCC}" type="pres">
      <dgm:prSet presAssocID="{850F9A58-15CF-4A6E-9865-4C66834C2347}" presName="horz1" presStyleCnt="0"/>
      <dgm:spPr/>
    </dgm:pt>
    <dgm:pt modelId="{5A6C3FDF-161E-41C0-9B40-9980AEBDB951}" type="pres">
      <dgm:prSet presAssocID="{850F9A58-15CF-4A6E-9865-4C66834C2347}" presName="tx1" presStyleLbl="revTx" presStyleIdx="3" presStyleCnt="6"/>
      <dgm:spPr/>
    </dgm:pt>
    <dgm:pt modelId="{BA297B0D-1FB4-4B0E-BDB8-77611A230F44}" type="pres">
      <dgm:prSet presAssocID="{850F9A58-15CF-4A6E-9865-4C66834C2347}" presName="vert1" presStyleCnt="0"/>
      <dgm:spPr/>
    </dgm:pt>
    <dgm:pt modelId="{4FF9930E-5C07-41FF-A29C-DB0F70D7E49A}" type="pres">
      <dgm:prSet presAssocID="{86C28188-2642-4956-B275-BCECCFAA0266}" presName="thickLine" presStyleLbl="alignNode1" presStyleIdx="4" presStyleCnt="6"/>
      <dgm:spPr/>
    </dgm:pt>
    <dgm:pt modelId="{3F7FCE04-3180-4414-91D7-017403E758AD}" type="pres">
      <dgm:prSet presAssocID="{86C28188-2642-4956-B275-BCECCFAA0266}" presName="horz1" presStyleCnt="0"/>
      <dgm:spPr/>
    </dgm:pt>
    <dgm:pt modelId="{BB087D8E-6FEA-4A3D-A6AA-6F6781AC7DA1}" type="pres">
      <dgm:prSet presAssocID="{86C28188-2642-4956-B275-BCECCFAA0266}" presName="tx1" presStyleLbl="revTx" presStyleIdx="4" presStyleCnt="6"/>
      <dgm:spPr/>
    </dgm:pt>
    <dgm:pt modelId="{9EA83F7A-4DD3-47AF-940D-2ABB72973C06}" type="pres">
      <dgm:prSet presAssocID="{86C28188-2642-4956-B275-BCECCFAA0266}" presName="vert1" presStyleCnt="0"/>
      <dgm:spPr/>
    </dgm:pt>
    <dgm:pt modelId="{C2F562D7-D6BB-4BFB-9767-EA545A1421FA}" type="pres">
      <dgm:prSet presAssocID="{E7DE4225-5739-43AD-8AE8-817DA7B54240}" presName="thickLine" presStyleLbl="alignNode1" presStyleIdx="5" presStyleCnt="6"/>
      <dgm:spPr/>
    </dgm:pt>
    <dgm:pt modelId="{491F6401-D513-44B8-8932-379637B382EF}" type="pres">
      <dgm:prSet presAssocID="{E7DE4225-5739-43AD-8AE8-817DA7B54240}" presName="horz1" presStyleCnt="0"/>
      <dgm:spPr/>
    </dgm:pt>
    <dgm:pt modelId="{72910578-8F25-410F-B199-31A95518D7B6}" type="pres">
      <dgm:prSet presAssocID="{E7DE4225-5739-43AD-8AE8-817DA7B54240}" presName="tx1" presStyleLbl="revTx" presStyleIdx="5" presStyleCnt="6"/>
      <dgm:spPr/>
    </dgm:pt>
    <dgm:pt modelId="{FCEF5FF2-3147-4ADD-A131-DFC201B30722}" type="pres">
      <dgm:prSet presAssocID="{E7DE4225-5739-43AD-8AE8-817DA7B54240}" presName="vert1" presStyleCnt="0"/>
      <dgm:spPr/>
    </dgm:pt>
  </dgm:ptLst>
  <dgm:cxnLst>
    <dgm:cxn modelId="{A00F2006-4EDF-4C51-B014-1A5EA98BEBC7}" type="presOf" srcId="{86C28188-2642-4956-B275-BCECCFAA0266}" destId="{BB087D8E-6FEA-4A3D-A6AA-6F6781AC7DA1}" srcOrd="0" destOrd="0" presId="urn:microsoft.com/office/officeart/2008/layout/LinedList"/>
    <dgm:cxn modelId="{0B288C0D-5A6F-4E44-B5D4-F297C154C767}" type="presOf" srcId="{A5D74CC4-84D6-4F43-8D36-7279201BD3BB}" destId="{CB4554F9-1BF7-4D71-9DA0-AF6A8ACD61D1}" srcOrd="0" destOrd="0" presId="urn:microsoft.com/office/officeart/2008/layout/LinedList"/>
    <dgm:cxn modelId="{D3FA7D41-0BD5-4BB1-99CE-7DAE88DCF107}" type="presOf" srcId="{E7DE4225-5739-43AD-8AE8-817DA7B54240}" destId="{72910578-8F25-410F-B199-31A95518D7B6}" srcOrd="0" destOrd="0" presId="urn:microsoft.com/office/officeart/2008/layout/LinedList"/>
    <dgm:cxn modelId="{0099C987-6836-42A4-87CC-BE184A5F628C}" type="presOf" srcId="{B485B6FA-2B48-472E-825F-245C2228AFCF}" destId="{E802F3D6-0BCC-4427-BC2A-CF735EE4BE28}" srcOrd="0" destOrd="0" presId="urn:microsoft.com/office/officeart/2008/layout/LinedList"/>
    <dgm:cxn modelId="{9B308B9B-914C-473E-8CF8-7B0488B5ED27}" srcId="{B485B6FA-2B48-472E-825F-245C2228AFCF}" destId="{850F9A58-15CF-4A6E-9865-4C66834C2347}" srcOrd="3" destOrd="0" parTransId="{87408398-1967-4D68-96F9-EDE56DD4B3AC}" sibTransId="{7A469DBE-28F1-4E5F-9740-EAB005CF0E01}"/>
    <dgm:cxn modelId="{97CB179E-4B37-4D39-9186-2AF8F46C0121}" srcId="{B485B6FA-2B48-472E-825F-245C2228AFCF}" destId="{86C28188-2642-4956-B275-BCECCFAA0266}" srcOrd="4" destOrd="0" parTransId="{53AE164E-963D-4EC5-9432-958B4B034699}" sibTransId="{68F7F6A3-4955-4FFF-A2EB-73F50DCCA99A}"/>
    <dgm:cxn modelId="{61C589A3-E477-4ED6-A726-101A0448577A}" type="presOf" srcId="{7641708A-0A7F-4E88-BB08-660637FB628C}" destId="{EA58AFB8-7CE4-4233-9E12-1A870EDACFDE}" srcOrd="0" destOrd="0" presId="urn:microsoft.com/office/officeart/2008/layout/LinedList"/>
    <dgm:cxn modelId="{6AACD6A7-EB73-4B22-85AE-06BF825D4CB9}" srcId="{B485B6FA-2B48-472E-825F-245C2228AFCF}" destId="{7641708A-0A7F-4E88-BB08-660637FB628C}" srcOrd="2" destOrd="0" parTransId="{C7139367-F2FF-45AB-9C15-BF3442AA824E}" sibTransId="{67B4EF29-64A5-4C12-B9E3-FA677452ED53}"/>
    <dgm:cxn modelId="{C156CAAC-B23C-440C-8EB1-3A6A6E400064}" srcId="{B485B6FA-2B48-472E-825F-245C2228AFCF}" destId="{3F1057FF-25BE-48A3-9330-AD4709904418}" srcOrd="1" destOrd="0" parTransId="{9B328926-F62E-43C6-8D86-972C8D0A0CAE}" sibTransId="{EFF9F33A-D67F-4DAD-92E0-9B07359C7DDA}"/>
    <dgm:cxn modelId="{9D59BEC9-CDFD-4E2C-89FB-12D01CA59A47}" srcId="{B485B6FA-2B48-472E-825F-245C2228AFCF}" destId="{A5D74CC4-84D6-4F43-8D36-7279201BD3BB}" srcOrd="0" destOrd="0" parTransId="{064D9CCD-B98C-438E-80E2-79C49FF2B58E}" sibTransId="{A6B68A99-4F0E-42A0-AEF2-4ED4DC73031C}"/>
    <dgm:cxn modelId="{F6B23FCB-3ABE-4C51-BC30-C56F92BDFE37}" type="presOf" srcId="{850F9A58-15CF-4A6E-9865-4C66834C2347}" destId="{5A6C3FDF-161E-41C0-9B40-9980AEBDB951}" srcOrd="0" destOrd="0" presId="urn:microsoft.com/office/officeart/2008/layout/LinedList"/>
    <dgm:cxn modelId="{851989EC-7009-4486-8E39-F2EDBACE6A8A}" srcId="{B485B6FA-2B48-472E-825F-245C2228AFCF}" destId="{E7DE4225-5739-43AD-8AE8-817DA7B54240}" srcOrd="5" destOrd="0" parTransId="{2C0F6F42-5834-41CD-A951-9028AF7952CD}" sibTransId="{464A14C0-CDF5-4846-BB97-C05CB2F9373B}"/>
    <dgm:cxn modelId="{2DDEF7F8-FE55-4DBC-8E6E-F8EB647A63E8}" type="presOf" srcId="{3F1057FF-25BE-48A3-9330-AD4709904418}" destId="{8FAFE25D-A79B-4789-8B11-F5293B433671}" srcOrd="0" destOrd="0" presId="urn:microsoft.com/office/officeart/2008/layout/LinedList"/>
    <dgm:cxn modelId="{ECBD07BD-3B02-49A6-921B-3A94ADA3C468}" type="presParOf" srcId="{E802F3D6-0BCC-4427-BC2A-CF735EE4BE28}" destId="{D2284786-43A9-42E3-85D0-1D5B409AC6C9}" srcOrd="0" destOrd="0" presId="urn:microsoft.com/office/officeart/2008/layout/LinedList"/>
    <dgm:cxn modelId="{70946BDF-5355-4B11-BCB7-DEC88F22911C}" type="presParOf" srcId="{E802F3D6-0BCC-4427-BC2A-CF735EE4BE28}" destId="{0FCCBEBF-F57C-4CE8-B3DB-52C9FB6C6AD6}" srcOrd="1" destOrd="0" presId="urn:microsoft.com/office/officeart/2008/layout/LinedList"/>
    <dgm:cxn modelId="{38B63D87-E63C-4D1C-9C93-0A6A1AC545AF}" type="presParOf" srcId="{0FCCBEBF-F57C-4CE8-B3DB-52C9FB6C6AD6}" destId="{CB4554F9-1BF7-4D71-9DA0-AF6A8ACD61D1}" srcOrd="0" destOrd="0" presId="urn:microsoft.com/office/officeart/2008/layout/LinedList"/>
    <dgm:cxn modelId="{EC4EA9D0-7002-4350-96B4-D21B2ED8D847}" type="presParOf" srcId="{0FCCBEBF-F57C-4CE8-B3DB-52C9FB6C6AD6}" destId="{8E0D3126-3C53-4AAA-BD71-D21F59F004C0}" srcOrd="1" destOrd="0" presId="urn:microsoft.com/office/officeart/2008/layout/LinedList"/>
    <dgm:cxn modelId="{EC42CC06-D724-49F7-89D0-8BC982AED0C2}" type="presParOf" srcId="{E802F3D6-0BCC-4427-BC2A-CF735EE4BE28}" destId="{D5FDE8C5-749E-4293-836D-5E3230089B82}" srcOrd="2" destOrd="0" presId="urn:microsoft.com/office/officeart/2008/layout/LinedList"/>
    <dgm:cxn modelId="{80D4590B-47FD-469C-A8F6-D066FBFD9523}" type="presParOf" srcId="{E802F3D6-0BCC-4427-BC2A-CF735EE4BE28}" destId="{D38C5EFC-F87C-48E7-8CE4-C474FB39CF8C}" srcOrd="3" destOrd="0" presId="urn:microsoft.com/office/officeart/2008/layout/LinedList"/>
    <dgm:cxn modelId="{5EEDDCB8-969A-44C2-8843-D214173B465A}" type="presParOf" srcId="{D38C5EFC-F87C-48E7-8CE4-C474FB39CF8C}" destId="{8FAFE25D-A79B-4789-8B11-F5293B433671}" srcOrd="0" destOrd="0" presId="urn:microsoft.com/office/officeart/2008/layout/LinedList"/>
    <dgm:cxn modelId="{64D0429B-CD1C-4060-AB3E-DF4548297A35}" type="presParOf" srcId="{D38C5EFC-F87C-48E7-8CE4-C474FB39CF8C}" destId="{25AE1BAB-7240-4C4A-BBCD-0641EE4CFCF2}" srcOrd="1" destOrd="0" presId="urn:microsoft.com/office/officeart/2008/layout/LinedList"/>
    <dgm:cxn modelId="{6B03D3EC-3595-4239-8830-07FB82F855C2}" type="presParOf" srcId="{E802F3D6-0BCC-4427-BC2A-CF735EE4BE28}" destId="{64DD93D9-77A0-4457-AB14-C0A698151095}" srcOrd="4" destOrd="0" presId="urn:microsoft.com/office/officeart/2008/layout/LinedList"/>
    <dgm:cxn modelId="{90A7F02F-0E9C-4F5D-9011-0CB6D3335949}" type="presParOf" srcId="{E802F3D6-0BCC-4427-BC2A-CF735EE4BE28}" destId="{C3F76C56-E952-4058-9DD8-B1BB64D5513F}" srcOrd="5" destOrd="0" presId="urn:microsoft.com/office/officeart/2008/layout/LinedList"/>
    <dgm:cxn modelId="{54DDF1B4-19F5-43AC-B305-E288CF1DA62E}" type="presParOf" srcId="{C3F76C56-E952-4058-9DD8-B1BB64D5513F}" destId="{EA58AFB8-7CE4-4233-9E12-1A870EDACFDE}" srcOrd="0" destOrd="0" presId="urn:microsoft.com/office/officeart/2008/layout/LinedList"/>
    <dgm:cxn modelId="{BDF2E1B7-B44A-489D-8133-84CE8C1F362B}" type="presParOf" srcId="{C3F76C56-E952-4058-9DD8-B1BB64D5513F}" destId="{D190A586-F5C8-4FB7-B139-D27015F1AD25}" srcOrd="1" destOrd="0" presId="urn:microsoft.com/office/officeart/2008/layout/LinedList"/>
    <dgm:cxn modelId="{50B8C9C6-7B5C-45D5-9B0E-C3F5000D884F}" type="presParOf" srcId="{E802F3D6-0BCC-4427-BC2A-CF735EE4BE28}" destId="{D746C691-F94A-4C61-89AB-1F3697B69A1D}" srcOrd="6" destOrd="0" presId="urn:microsoft.com/office/officeart/2008/layout/LinedList"/>
    <dgm:cxn modelId="{86221E36-F4C7-4025-9B71-7360F4BD62AF}" type="presParOf" srcId="{E802F3D6-0BCC-4427-BC2A-CF735EE4BE28}" destId="{7FF34FD2-8148-447C-9144-CFC510018BCC}" srcOrd="7" destOrd="0" presId="urn:microsoft.com/office/officeart/2008/layout/LinedList"/>
    <dgm:cxn modelId="{FF36D01F-D42D-49B5-B9E1-CEDE0CD5B5EB}" type="presParOf" srcId="{7FF34FD2-8148-447C-9144-CFC510018BCC}" destId="{5A6C3FDF-161E-41C0-9B40-9980AEBDB951}" srcOrd="0" destOrd="0" presId="urn:microsoft.com/office/officeart/2008/layout/LinedList"/>
    <dgm:cxn modelId="{EB874686-9B67-493C-A6C7-8B45A945BE1B}" type="presParOf" srcId="{7FF34FD2-8148-447C-9144-CFC510018BCC}" destId="{BA297B0D-1FB4-4B0E-BDB8-77611A230F44}" srcOrd="1" destOrd="0" presId="urn:microsoft.com/office/officeart/2008/layout/LinedList"/>
    <dgm:cxn modelId="{959E9AC3-6351-4863-BE91-13C1C9BBBC89}" type="presParOf" srcId="{E802F3D6-0BCC-4427-BC2A-CF735EE4BE28}" destId="{4FF9930E-5C07-41FF-A29C-DB0F70D7E49A}" srcOrd="8" destOrd="0" presId="urn:microsoft.com/office/officeart/2008/layout/LinedList"/>
    <dgm:cxn modelId="{85AB3CA4-83A4-4336-87A9-E7174F0751E2}" type="presParOf" srcId="{E802F3D6-0BCC-4427-BC2A-CF735EE4BE28}" destId="{3F7FCE04-3180-4414-91D7-017403E758AD}" srcOrd="9" destOrd="0" presId="urn:microsoft.com/office/officeart/2008/layout/LinedList"/>
    <dgm:cxn modelId="{900B0DED-DFA2-4B13-85BC-7BC6B1B53A75}" type="presParOf" srcId="{3F7FCE04-3180-4414-91D7-017403E758AD}" destId="{BB087D8E-6FEA-4A3D-A6AA-6F6781AC7DA1}" srcOrd="0" destOrd="0" presId="urn:microsoft.com/office/officeart/2008/layout/LinedList"/>
    <dgm:cxn modelId="{AC3B7EF8-E222-4ACB-A22B-66460228F9B8}" type="presParOf" srcId="{3F7FCE04-3180-4414-91D7-017403E758AD}" destId="{9EA83F7A-4DD3-47AF-940D-2ABB72973C06}" srcOrd="1" destOrd="0" presId="urn:microsoft.com/office/officeart/2008/layout/LinedList"/>
    <dgm:cxn modelId="{352595E7-F4DD-4FB8-B76D-9D058AD3D8D5}" type="presParOf" srcId="{E802F3D6-0BCC-4427-BC2A-CF735EE4BE28}" destId="{C2F562D7-D6BB-4BFB-9767-EA545A1421FA}" srcOrd="10" destOrd="0" presId="urn:microsoft.com/office/officeart/2008/layout/LinedList"/>
    <dgm:cxn modelId="{27ED2D91-64AD-45CF-B15A-E69CDF44F88D}" type="presParOf" srcId="{E802F3D6-0BCC-4427-BC2A-CF735EE4BE28}" destId="{491F6401-D513-44B8-8932-379637B382EF}" srcOrd="11" destOrd="0" presId="urn:microsoft.com/office/officeart/2008/layout/LinedList"/>
    <dgm:cxn modelId="{C7B7709C-2A8A-485B-8359-49E7B8A29891}" type="presParOf" srcId="{491F6401-D513-44B8-8932-379637B382EF}" destId="{72910578-8F25-410F-B199-31A95518D7B6}" srcOrd="0" destOrd="0" presId="urn:microsoft.com/office/officeart/2008/layout/LinedList"/>
    <dgm:cxn modelId="{5D06EEDD-8018-450D-92A8-81623156CAC0}" type="presParOf" srcId="{491F6401-D513-44B8-8932-379637B382EF}" destId="{FCEF5FF2-3147-4ADD-A131-DFC201B307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4ED59A-9A5E-4B41-BFC8-4EFD516D5632}">
      <dgm:prSet custT="1"/>
      <dgm:spPr/>
      <dgm:t>
        <a:bodyPr/>
        <a:lstStyle/>
        <a:p>
          <a:r>
            <a:rPr lang="fr-FR" sz="3200" b="1" dirty="0" err="1">
              <a:latin typeface="Arial" panose="020B0604020202020204" pitchFamily="34" charset="0"/>
              <a:cs typeface="Arial" panose="020B0604020202020204" pitchFamily="34" charset="0"/>
            </a:rPr>
            <a:t>Piiquante</a:t>
          </a:r>
          <a:r>
            <a:rPr lang="fr-FR" sz="32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-Créateur des sauces épicées,</a:t>
          </a: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-Recette </a:t>
          </a:r>
          <a:r>
            <a:rPr lang="fr-FR" sz="2800" b="0" dirty="0" err="1">
              <a:latin typeface="Arial" panose="020B0604020202020204" pitchFamily="34" charset="0"/>
              <a:cs typeface="Arial" panose="020B0604020202020204" pitchFamily="34" charset="0"/>
            </a:rPr>
            <a:t>Secretes</a:t>
          </a:r>
          <a:endParaRPr lang="fr-FR" sz="2800" b="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-Popularité « série YT, Hot </a:t>
          </a:r>
          <a:r>
            <a:rPr lang="fr-FR" sz="2800" b="0" dirty="0" err="1">
              <a:latin typeface="Arial" panose="020B0604020202020204" pitchFamily="34" charset="0"/>
              <a:cs typeface="Arial" panose="020B0604020202020204" pitchFamily="34" charset="0"/>
            </a:rPr>
            <a:t>Ones</a:t>
          </a:r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 » </a:t>
          </a:r>
        </a:p>
      </dgm:t>
    </dgm:pt>
    <dgm:pt modelId="{C794E5D2-AE78-468E-861B-14FB0A86F9AE}" type="parTrans" cxnId="{C269A9F5-4492-454C-84E6-C9A1D022F847}">
      <dgm:prSet/>
      <dgm:spPr/>
      <dgm:t>
        <a:bodyPr/>
        <a:lstStyle/>
        <a:p>
          <a:endParaRPr lang="fr-FR"/>
        </a:p>
      </dgm:t>
    </dgm:pt>
    <dgm:pt modelId="{4A9190CC-3690-4C1F-A771-023B9F5FD827}" type="sibTrans" cxnId="{C269A9F5-4492-454C-84E6-C9A1D022F847}">
      <dgm:prSet/>
      <dgm:spPr/>
      <dgm:t>
        <a:bodyPr/>
        <a:lstStyle/>
        <a:p>
          <a:endParaRPr lang="fr-FR"/>
        </a:p>
      </dgm:t>
    </dgm:pt>
    <dgm:pt modelId="{87542D09-FF3E-4338-AF05-6DC5C9D0CB76}" type="pres">
      <dgm:prSet presAssocID="{EE11AEEE-12FD-4A54-84F2-3FA39321336D}" presName="vert0" presStyleCnt="0">
        <dgm:presLayoutVars>
          <dgm:dir/>
          <dgm:animOne val="branch"/>
          <dgm:animLvl val="lvl"/>
        </dgm:presLayoutVars>
      </dgm:prSet>
      <dgm:spPr/>
    </dgm:pt>
    <dgm:pt modelId="{9AF89851-7A03-4FB0-AE2B-75541A6B19B6}" type="pres">
      <dgm:prSet presAssocID="{DF4ED59A-9A5E-4B41-BFC8-4EFD516D5632}" presName="thickLine" presStyleLbl="alignNode1" presStyleIdx="0" presStyleCnt="1"/>
      <dgm:spPr/>
    </dgm:pt>
    <dgm:pt modelId="{9ADA9A78-2683-4750-8B28-64487F2E681B}" type="pres">
      <dgm:prSet presAssocID="{DF4ED59A-9A5E-4B41-BFC8-4EFD516D5632}" presName="horz1" presStyleCnt="0"/>
      <dgm:spPr/>
    </dgm:pt>
    <dgm:pt modelId="{57E91285-D71E-4F2B-9DCB-B6774B8E0035}" type="pres">
      <dgm:prSet presAssocID="{DF4ED59A-9A5E-4B41-BFC8-4EFD516D5632}" presName="tx1" presStyleLbl="revTx" presStyleIdx="0" presStyleCnt="1"/>
      <dgm:spPr/>
    </dgm:pt>
    <dgm:pt modelId="{902DEBDC-ADDF-41AD-A04B-F609557BD54C}" type="pres">
      <dgm:prSet presAssocID="{DF4ED59A-9A5E-4B41-BFC8-4EFD516D5632}" presName="vert1" presStyleCnt="0"/>
      <dgm:spPr/>
    </dgm:pt>
  </dgm:ptLst>
  <dgm:cxnLst>
    <dgm:cxn modelId="{F4F3EB1C-8FD0-4850-BE1C-0177E2FF24A3}" type="presOf" srcId="{EE11AEEE-12FD-4A54-84F2-3FA39321336D}" destId="{87542D09-FF3E-4338-AF05-6DC5C9D0CB76}" srcOrd="0" destOrd="0" presId="urn:microsoft.com/office/officeart/2008/layout/LinedList"/>
    <dgm:cxn modelId="{89C8A8D3-8A84-44F3-B3D3-FC91973C4970}" type="presOf" srcId="{DF4ED59A-9A5E-4B41-BFC8-4EFD516D5632}" destId="{57E91285-D71E-4F2B-9DCB-B6774B8E0035}" srcOrd="0" destOrd="0" presId="urn:microsoft.com/office/officeart/2008/layout/LinedList"/>
    <dgm:cxn modelId="{C269A9F5-4492-454C-84E6-C9A1D022F847}" srcId="{EE11AEEE-12FD-4A54-84F2-3FA39321336D}" destId="{DF4ED59A-9A5E-4B41-BFC8-4EFD516D5632}" srcOrd="0" destOrd="0" parTransId="{C794E5D2-AE78-468E-861B-14FB0A86F9AE}" sibTransId="{4A9190CC-3690-4C1F-A771-023B9F5FD827}"/>
    <dgm:cxn modelId="{780AF038-8569-4882-9793-8927F4314C25}" type="presParOf" srcId="{87542D09-FF3E-4338-AF05-6DC5C9D0CB76}" destId="{9AF89851-7A03-4FB0-AE2B-75541A6B19B6}" srcOrd="0" destOrd="0" presId="urn:microsoft.com/office/officeart/2008/layout/LinedList"/>
    <dgm:cxn modelId="{ED858650-D0FC-4D8C-88ED-6EF76F0F2F55}" type="presParOf" srcId="{87542D09-FF3E-4338-AF05-6DC5C9D0CB76}" destId="{9ADA9A78-2683-4750-8B28-64487F2E681B}" srcOrd="1" destOrd="0" presId="urn:microsoft.com/office/officeart/2008/layout/LinedList"/>
    <dgm:cxn modelId="{473DE944-3098-4C8F-9417-BA49577878D8}" type="presParOf" srcId="{9ADA9A78-2683-4750-8B28-64487F2E681B}" destId="{57E91285-D71E-4F2B-9DCB-B6774B8E0035}" srcOrd="0" destOrd="0" presId="urn:microsoft.com/office/officeart/2008/layout/LinedList"/>
    <dgm:cxn modelId="{FFD4E9A7-AA43-460A-AF27-9DF18D15F655}" type="presParOf" srcId="{9ADA9A78-2683-4750-8B28-64487F2E681B}" destId="{902DEBDC-ADDF-41AD-A04B-F609557BD5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4ED59A-9A5E-4B41-BFC8-4EFD516D5632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Objectifs: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-Buzz = succès 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-Créer une app web (Hot </a:t>
          </a:r>
          <a:r>
            <a:rPr lang="fr-FR" b="0" dirty="0" err="1">
              <a:latin typeface="Arial" panose="020B0604020202020204" pitchFamily="34" charset="0"/>
              <a:cs typeface="Arial" panose="020B0604020202020204" pitchFamily="34" charset="0"/>
            </a:rPr>
            <a:t>Takes</a:t>
          </a:r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-Faire particulièrement attention à la sécurité d’pp</a:t>
          </a:r>
        </a:p>
        <a:p>
          <a:r>
            <a:rPr lang="fr-FR" b="1" i="0" dirty="0">
              <a:latin typeface="Arial" panose="020B0604020202020204" pitchFamily="34" charset="0"/>
              <a:cs typeface="Arial" panose="020B0604020202020204" pitchFamily="34" charset="0"/>
            </a:rPr>
            <a:t>Les utilisateurs: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Partager leurs sauces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Liker et disliker </a:t>
          </a:r>
        </a:p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Développement</a:t>
          </a:r>
          <a:r>
            <a:rPr lang="fr-FR" b="1" i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-Frontend a été développer à l’aide de l’</a:t>
          </a:r>
          <a:r>
            <a:rPr lang="fr-FR" b="0" i="0" dirty="0" err="1">
              <a:latin typeface="Arial" panose="020B0604020202020204" pitchFamily="34" charset="0"/>
              <a:cs typeface="Arial" panose="020B0604020202020204" pitchFamily="34" charset="0"/>
            </a:rPr>
            <a:t>angular</a:t>
          </a:r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-J’ai développé le backend (API)</a:t>
          </a:r>
        </a:p>
      </dgm:t>
    </dgm:pt>
    <dgm:pt modelId="{C794E5D2-AE78-468E-861B-14FB0A86F9AE}" type="parTrans" cxnId="{C269A9F5-4492-454C-84E6-C9A1D022F847}">
      <dgm:prSet/>
      <dgm:spPr/>
      <dgm:t>
        <a:bodyPr/>
        <a:lstStyle/>
        <a:p>
          <a:endParaRPr lang="fr-FR"/>
        </a:p>
      </dgm:t>
    </dgm:pt>
    <dgm:pt modelId="{4A9190CC-3690-4C1F-A771-023B9F5FD827}" type="sibTrans" cxnId="{C269A9F5-4492-454C-84E6-C9A1D022F847}">
      <dgm:prSet/>
      <dgm:spPr/>
      <dgm:t>
        <a:bodyPr/>
        <a:lstStyle/>
        <a:p>
          <a:endParaRPr lang="fr-FR"/>
        </a:p>
      </dgm:t>
    </dgm:pt>
    <dgm:pt modelId="{A2D53FAB-D220-4ABA-9223-BD1A8D91D89E}" type="pres">
      <dgm:prSet presAssocID="{EE11AEEE-12FD-4A54-84F2-3FA39321336D}" presName="vert0" presStyleCnt="0">
        <dgm:presLayoutVars>
          <dgm:dir/>
          <dgm:animOne val="branch"/>
          <dgm:animLvl val="lvl"/>
        </dgm:presLayoutVars>
      </dgm:prSet>
      <dgm:spPr/>
    </dgm:pt>
    <dgm:pt modelId="{D6457797-0A1A-4691-ADAB-19D1F1BD8982}" type="pres">
      <dgm:prSet presAssocID="{DF4ED59A-9A5E-4B41-BFC8-4EFD516D5632}" presName="thickLine" presStyleLbl="alignNode1" presStyleIdx="0" presStyleCnt="1"/>
      <dgm:spPr/>
    </dgm:pt>
    <dgm:pt modelId="{9AB99785-95D1-456A-8AFF-8D6BCE34E46C}" type="pres">
      <dgm:prSet presAssocID="{DF4ED59A-9A5E-4B41-BFC8-4EFD516D5632}" presName="horz1" presStyleCnt="0"/>
      <dgm:spPr/>
    </dgm:pt>
    <dgm:pt modelId="{5838E3A8-14C4-4BDC-90D7-9D173D2CEF72}" type="pres">
      <dgm:prSet presAssocID="{DF4ED59A-9A5E-4B41-BFC8-4EFD516D5632}" presName="tx1" presStyleLbl="revTx" presStyleIdx="0" presStyleCnt="1"/>
      <dgm:spPr/>
    </dgm:pt>
    <dgm:pt modelId="{A65184F7-C43C-4303-ABBE-8682D5AE2B81}" type="pres">
      <dgm:prSet presAssocID="{DF4ED59A-9A5E-4B41-BFC8-4EFD516D5632}" presName="vert1" presStyleCnt="0"/>
      <dgm:spPr/>
    </dgm:pt>
  </dgm:ptLst>
  <dgm:cxnLst>
    <dgm:cxn modelId="{906E6485-E84D-4B87-B798-F84C38160771}" type="presOf" srcId="{EE11AEEE-12FD-4A54-84F2-3FA39321336D}" destId="{A2D53FAB-D220-4ABA-9223-BD1A8D91D89E}" srcOrd="0" destOrd="0" presId="urn:microsoft.com/office/officeart/2008/layout/LinedList"/>
    <dgm:cxn modelId="{C8C797C2-EA82-4982-A3C9-84A12AAA71AA}" type="presOf" srcId="{DF4ED59A-9A5E-4B41-BFC8-4EFD516D5632}" destId="{5838E3A8-14C4-4BDC-90D7-9D173D2CEF72}" srcOrd="0" destOrd="0" presId="urn:microsoft.com/office/officeart/2008/layout/LinedList"/>
    <dgm:cxn modelId="{C269A9F5-4492-454C-84E6-C9A1D022F847}" srcId="{EE11AEEE-12FD-4A54-84F2-3FA39321336D}" destId="{DF4ED59A-9A5E-4B41-BFC8-4EFD516D5632}" srcOrd="0" destOrd="0" parTransId="{C794E5D2-AE78-468E-861B-14FB0A86F9AE}" sibTransId="{4A9190CC-3690-4C1F-A771-023B9F5FD827}"/>
    <dgm:cxn modelId="{34362697-1012-4AEC-839F-BDE31763FCD7}" type="presParOf" srcId="{A2D53FAB-D220-4ABA-9223-BD1A8D91D89E}" destId="{D6457797-0A1A-4691-ADAB-19D1F1BD8982}" srcOrd="0" destOrd="0" presId="urn:microsoft.com/office/officeart/2008/layout/LinedList"/>
    <dgm:cxn modelId="{5D03CBDA-6C07-4060-9822-E80BD3B324C8}" type="presParOf" srcId="{A2D53FAB-D220-4ABA-9223-BD1A8D91D89E}" destId="{9AB99785-95D1-456A-8AFF-8D6BCE34E46C}" srcOrd="1" destOrd="0" presId="urn:microsoft.com/office/officeart/2008/layout/LinedList"/>
    <dgm:cxn modelId="{734A6482-0E26-42A1-8FAD-4A64E874347C}" type="presParOf" srcId="{9AB99785-95D1-456A-8AFF-8D6BCE34E46C}" destId="{5838E3A8-14C4-4BDC-90D7-9D173D2CEF72}" srcOrd="0" destOrd="0" presId="urn:microsoft.com/office/officeart/2008/layout/LinedList"/>
    <dgm:cxn modelId="{9B8AD8C0-3C58-4C61-B56F-57BC5AEDA7FD}" type="presParOf" srcId="{9AB99785-95D1-456A-8AFF-8D6BCE34E46C}" destId="{A65184F7-C43C-4303-ABBE-8682D5AE2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9B9C736-5CF1-462A-9EF7-B0EA2D915A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Nous avons crée une sécurisé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CC4C7-5DE9-460B-9F09-3BCE183EDAAF}" type="sibTrans" cxnId="{5AEE4057-A413-4317-8B2D-CEBC9B16EF5A}">
      <dgm:prSet phldrT="5" phldr="0"/>
      <dgm:spPr/>
      <dgm:t>
        <a:bodyPr/>
        <a:lstStyle/>
        <a:p>
          <a:endParaRPr lang="fr-FR"/>
        </a:p>
      </dgm:t>
    </dgm:pt>
    <dgm:pt modelId="{4B58DB47-A80C-44CA-8329-305710B61AB1}" type="parTrans" cxnId="{5AEE4057-A413-4317-8B2D-CEBC9B16EF5A}">
      <dgm:prSet/>
      <dgm:spPr/>
      <dgm:t>
        <a:bodyPr/>
        <a:lstStyle/>
        <a:p>
          <a:endParaRPr lang="en-US"/>
        </a:p>
      </dgm:t>
    </dgm:pt>
    <dgm:pt modelId="{9D8557B6-97CE-4233-8322-FA1D13FAE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Nous avons créer une server ou API  dynamique avec </a:t>
          </a:r>
          <a:r>
            <a:rPr lang="fr-FR" b="1" dirty="0" err="1">
              <a:latin typeface="Arial" panose="020B0604020202020204" pitchFamily="34" charset="0"/>
              <a:cs typeface="Arial" panose="020B0604020202020204" pitchFamily="34" charset="0"/>
            </a:rPr>
            <a:t>node.Js</a:t>
          </a: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, Express, </a:t>
          </a:r>
          <a:r>
            <a:rPr lang="fr-FR" b="1" dirty="0" err="1">
              <a:latin typeface="Arial" panose="020B0604020202020204" pitchFamily="34" charset="0"/>
              <a:cs typeface="Arial" panose="020B0604020202020204" pitchFamily="34" charset="0"/>
            </a:rPr>
            <a:t>Mongoose</a:t>
          </a: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 et MongoDB</a:t>
          </a:r>
        </a:p>
      </dgm:t>
    </dgm:pt>
    <dgm:pt modelId="{0B1CC3FA-D769-4D64-888B-4B6E36508F8A}" type="parTrans" cxnId="{325806E8-C8A0-4B5D-BBF2-B58B3EB573A8}">
      <dgm:prSet/>
      <dgm:spPr/>
      <dgm:t>
        <a:bodyPr/>
        <a:lstStyle/>
        <a:p>
          <a:endParaRPr lang="fr-FR"/>
        </a:p>
      </dgm:t>
    </dgm:pt>
    <dgm:pt modelId="{A1BB07BA-EFD8-4AF9-856F-A06FE8E265DD}" type="sibTrans" cxnId="{325806E8-C8A0-4B5D-BBF2-B58B3EB573A8}">
      <dgm:prSet/>
      <dgm:spPr/>
      <dgm:t>
        <a:bodyPr/>
        <a:lstStyle/>
        <a:p>
          <a:endParaRPr lang="fr-FR" dirty="0"/>
        </a:p>
      </dgm:t>
    </dgm:pt>
    <dgm:pt modelId="{DF65455B-46F0-4B96-8023-4D9F6D561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Notre application “Hot Takes” march cotreatment  </a:t>
          </a:r>
        </a:p>
      </dgm:t>
    </dgm:pt>
    <dgm:pt modelId="{24B07261-30D9-423E-9A58-24BC5A18C965}" type="parTrans" cxnId="{383336A0-848A-407B-A909-71A2E0665683}">
      <dgm:prSet/>
      <dgm:spPr/>
      <dgm:t>
        <a:bodyPr/>
        <a:lstStyle/>
        <a:p>
          <a:endParaRPr lang="fr-FR"/>
        </a:p>
      </dgm:t>
    </dgm:pt>
    <dgm:pt modelId="{F4A903F1-ADAB-4C45-96C9-52D4FE583E96}" type="sibTrans" cxnId="{383336A0-848A-407B-A909-71A2E0665683}">
      <dgm:prSet/>
      <dgm:spPr/>
      <dgm:t>
        <a:bodyPr/>
        <a:lstStyle/>
        <a:p>
          <a:endParaRPr lang="fr-FR"/>
        </a:p>
      </dgm:t>
    </dgm:pt>
    <dgm:pt modelId="{C64BAC1F-D539-40FB-AEAD-0DFD71D1340D}" type="pres">
      <dgm:prSet presAssocID="{EE11AEEE-12FD-4A54-84F2-3FA39321336D}" presName="root" presStyleCnt="0">
        <dgm:presLayoutVars>
          <dgm:dir/>
          <dgm:resizeHandles val="exact"/>
        </dgm:presLayoutVars>
      </dgm:prSet>
      <dgm:spPr/>
    </dgm:pt>
    <dgm:pt modelId="{7443A351-FB4A-4D77-9DDF-E62C2BEEE657}" type="pres">
      <dgm:prSet presAssocID="{9D8557B6-97CE-4233-8322-FA1D13FAED35}" presName="compNode" presStyleCnt="0"/>
      <dgm:spPr/>
    </dgm:pt>
    <dgm:pt modelId="{FEDEE774-57F6-4B08-A1EE-7569233B141D}" type="pres">
      <dgm:prSet presAssocID="{9D8557B6-97CE-4233-8322-FA1D13FAED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AFDFCE-11A4-4A8B-B2B2-5A46A6A7F64E}" type="pres">
      <dgm:prSet presAssocID="{9D8557B6-97CE-4233-8322-FA1D13FAED35}" presName="spaceRect" presStyleCnt="0"/>
      <dgm:spPr/>
    </dgm:pt>
    <dgm:pt modelId="{74D5E2CB-D5B6-42DE-B6AC-83BE3FA2FFC2}" type="pres">
      <dgm:prSet presAssocID="{9D8557B6-97CE-4233-8322-FA1D13FAED35}" presName="textRect" presStyleLbl="revTx" presStyleIdx="0" presStyleCnt="3" custScaleY="122722">
        <dgm:presLayoutVars>
          <dgm:chMax val="1"/>
          <dgm:chPref val="1"/>
        </dgm:presLayoutVars>
      </dgm:prSet>
      <dgm:spPr/>
    </dgm:pt>
    <dgm:pt modelId="{F3FA6BFD-08F9-465F-985C-720EB5AFABAE}" type="pres">
      <dgm:prSet presAssocID="{A1BB07BA-EFD8-4AF9-856F-A06FE8E265DD}" presName="sibTrans" presStyleCnt="0"/>
      <dgm:spPr/>
    </dgm:pt>
    <dgm:pt modelId="{DA3D1D0F-9BFC-466D-A673-C84509D358F7}" type="pres">
      <dgm:prSet presAssocID="{29B9C736-5CF1-462A-9EF7-B0EA2D915A81}" presName="compNode" presStyleCnt="0"/>
      <dgm:spPr/>
    </dgm:pt>
    <dgm:pt modelId="{6A127F4D-8BA1-416E-9B0E-B5A1C90D56C1}" type="pres">
      <dgm:prSet presAssocID="{29B9C736-5CF1-462A-9EF7-B0EA2D915A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0703C42-6A97-4950-9268-91A46A1BFDA4}" type="pres">
      <dgm:prSet presAssocID="{29B9C736-5CF1-462A-9EF7-B0EA2D915A81}" presName="spaceRect" presStyleCnt="0"/>
      <dgm:spPr/>
    </dgm:pt>
    <dgm:pt modelId="{0372648F-24DD-4008-B874-6303A444E2D8}" type="pres">
      <dgm:prSet presAssocID="{29B9C736-5CF1-462A-9EF7-B0EA2D915A81}" presName="textRect" presStyleLbl="revTx" presStyleIdx="1" presStyleCnt="3" custScaleY="77293">
        <dgm:presLayoutVars>
          <dgm:chMax val="1"/>
          <dgm:chPref val="1"/>
        </dgm:presLayoutVars>
      </dgm:prSet>
      <dgm:spPr/>
    </dgm:pt>
    <dgm:pt modelId="{FB14CB01-58BC-48CD-9563-A734BD6C6188}" type="pres">
      <dgm:prSet presAssocID="{59DCC4C7-5DE9-460B-9F09-3BCE183EDAAF}" presName="sibTrans" presStyleCnt="0"/>
      <dgm:spPr/>
    </dgm:pt>
    <dgm:pt modelId="{6C2BE766-1BA2-41A6-B12D-EFBFBD918691}" type="pres">
      <dgm:prSet presAssocID="{DF65455B-46F0-4B96-8023-4D9F6D5615CB}" presName="compNode" presStyleCnt="0"/>
      <dgm:spPr/>
    </dgm:pt>
    <dgm:pt modelId="{14BF9B08-FBB3-4E10-80C1-ED14E8DC3295}" type="pres">
      <dgm:prSet presAssocID="{DF65455B-46F0-4B96-8023-4D9F6D561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30ED1F4-84FA-4018-8CAF-6D8FF91F23E0}" type="pres">
      <dgm:prSet presAssocID="{DF65455B-46F0-4B96-8023-4D9F6D5615CB}" presName="spaceRect" presStyleCnt="0"/>
      <dgm:spPr/>
    </dgm:pt>
    <dgm:pt modelId="{96FB4725-7116-4A80-B093-9F7977197CFF}" type="pres">
      <dgm:prSet presAssocID="{DF65455B-46F0-4B96-8023-4D9F6D5615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E63833-F6D1-4F28-8D89-23896DE21A5E}" type="presOf" srcId="{DF65455B-46F0-4B96-8023-4D9F6D5615CB}" destId="{96FB4725-7116-4A80-B093-9F7977197CFF}" srcOrd="0" destOrd="0" presId="urn:microsoft.com/office/officeart/2018/2/layout/IconLabelList"/>
    <dgm:cxn modelId="{128C5E6A-9F3D-4240-9D1D-46C062A577E3}" type="presOf" srcId="{9D8557B6-97CE-4233-8322-FA1D13FAED35}" destId="{74D5E2CB-D5B6-42DE-B6AC-83BE3FA2FFC2}" srcOrd="0" destOrd="0" presId="urn:microsoft.com/office/officeart/2018/2/layout/IconLabelList"/>
    <dgm:cxn modelId="{5AEE4057-A413-4317-8B2D-CEBC9B16EF5A}" srcId="{EE11AEEE-12FD-4A54-84F2-3FA39321336D}" destId="{29B9C736-5CF1-462A-9EF7-B0EA2D915A81}" srcOrd="1" destOrd="0" parTransId="{4B58DB47-A80C-44CA-8329-305710B61AB1}" sibTransId="{59DCC4C7-5DE9-460B-9F09-3BCE183EDAAF}"/>
    <dgm:cxn modelId="{383336A0-848A-407B-A909-71A2E0665683}" srcId="{EE11AEEE-12FD-4A54-84F2-3FA39321336D}" destId="{DF65455B-46F0-4B96-8023-4D9F6D5615CB}" srcOrd="2" destOrd="0" parTransId="{24B07261-30D9-423E-9A58-24BC5A18C965}" sibTransId="{F4A903F1-ADAB-4C45-96C9-52D4FE583E96}"/>
    <dgm:cxn modelId="{325806E8-C8A0-4B5D-BBF2-B58B3EB573A8}" srcId="{EE11AEEE-12FD-4A54-84F2-3FA39321336D}" destId="{9D8557B6-97CE-4233-8322-FA1D13FAED35}" srcOrd="0" destOrd="0" parTransId="{0B1CC3FA-D769-4D64-888B-4B6E36508F8A}" sibTransId="{A1BB07BA-EFD8-4AF9-856F-A06FE8E265DD}"/>
    <dgm:cxn modelId="{C35963F1-33E1-4EAA-B5E6-54D26D7FE5D1}" type="presOf" srcId="{EE11AEEE-12FD-4A54-84F2-3FA39321336D}" destId="{C64BAC1F-D539-40FB-AEAD-0DFD71D1340D}" srcOrd="0" destOrd="0" presId="urn:microsoft.com/office/officeart/2018/2/layout/IconLabelList"/>
    <dgm:cxn modelId="{EE0C96FF-13AE-4363-A976-635C52E5177C}" type="presOf" srcId="{29B9C736-5CF1-462A-9EF7-B0EA2D915A81}" destId="{0372648F-24DD-4008-B874-6303A444E2D8}" srcOrd="0" destOrd="0" presId="urn:microsoft.com/office/officeart/2018/2/layout/IconLabelList"/>
    <dgm:cxn modelId="{572503FD-1BDC-4682-8281-C2F63B24A78D}" type="presParOf" srcId="{C64BAC1F-D539-40FB-AEAD-0DFD71D1340D}" destId="{7443A351-FB4A-4D77-9DDF-E62C2BEEE657}" srcOrd="0" destOrd="0" presId="urn:microsoft.com/office/officeart/2018/2/layout/IconLabelList"/>
    <dgm:cxn modelId="{A9DDBC20-39DB-4CB1-9051-363D0734E37D}" type="presParOf" srcId="{7443A351-FB4A-4D77-9DDF-E62C2BEEE657}" destId="{FEDEE774-57F6-4B08-A1EE-7569233B141D}" srcOrd="0" destOrd="0" presId="urn:microsoft.com/office/officeart/2018/2/layout/IconLabelList"/>
    <dgm:cxn modelId="{5A573AE8-F7C8-4CB4-BB07-7A936E78AB1A}" type="presParOf" srcId="{7443A351-FB4A-4D77-9DDF-E62C2BEEE657}" destId="{D0AFDFCE-11A4-4A8B-B2B2-5A46A6A7F64E}" srcOrd="1" destOrd="0" presId="urn:microsoft.com/office/officeart/2018/2/layout/IconLabelList"/>
    <dgm:cxn modelId="{4CDFE5BD-865B-40E1-BED8-8EC93F6254B2}" type="presParOf" srcId="{7443A351-FB4A-4D77-9DDF-E62C2BEEE657}" destId="{74D5E2CB-D5B6-42DE-B6AC-83BE3FA2FFC2}" srcOrd="2" destOrd="0" presId="urn:microsoft.com/office/officeart/2018/2/layout/IconLabelList"/>
    <dgm:cxn modelId="{F463CCC2-7CA7-4B50-AA80-AE2D9FB2968E}" type="presParOf" srcId="{C64BAC1F-D539-40FB-AEAD-0DFD71D1340D}" destId="{F3FA6BFD-08F9-465F-985C-720EB5AFABAE}" srcOrd="1" destOrd="0" presId="urn:microsoft.com/office/officeart/2018/2/layout/IconLabelList"/>
    <dgm:cxn modelId="{BF0CD3FB-FC3F-431E-BAB9-45965312DCF7}" type="presParOf" srcId="{C64BAC1F-D539-40FB-AEAD-0DFD71D1340D}" destId="{DA3D1D0F-9BFC-466D-A673-C84509D358F7}" srcOrd="2" destOrd="0" presId="urn:microsoft.com/office/officeart/2018/2/layout/IconLabelList"/>
    <dgm:cxn modelId="{F2510A37-80FA-4AEC-861E-2CB6959CD652}" type="presParOf" srcId="{DA3D1D0F-9BFC-466D-A673-C84509D358F7}" destId="{6A127F4D-8BA1-416E-9B0E-B5A1C90D56C1}" srcOrd="0" destOrd="0" presId="urn:microsoft.com/office/officeart/2018/2/layout/IconLabelList"/>
    <dgm:cxn modelId="{AB256FAA-98F0-447D-BB9B-81D361ED6DFE}" type="presParOf" srcId="{DA3D1D0F-9BFC-466D-A673-C84509D358F7}" destId="{C0703C42-6A97-4950-9268-91A46A1BFDA4}" srcOrd="1" destOrd="0" presId="urn:microsoft.com/office/officeart/2018/2/layout/IconLabelList"/>
    <dgm:cxn modelId="{D2BF158C-A0BC-41FA-B3E4-08717EC731AA}" type="presParOf" srcId="{DA3D1D0F-9BFC-466D-A673-C84509D358F7}" destId="{0372648F-24DD-4008-B874-6303A444E2D8}" srcOrd="2" destOrd="0" presId="urn:microsoft.com/office/officeart/2018/2/layout/IconLabelList"/>
    <dgm:cxn modelId="{BCCACD55-9AD5-4135-9ED8-F119C5E5519D}" type="presParOf" srcId="{C64BAC1F-D539-40FB-AEAD-0DFD71D1340D}" destId="{FB14CB01-58BC-48CD-9563-A734BD6C6188}" srcOrd="3" destOrd="0" presId="urn:microsoft.com/office/officeart/2018/2/layout/IconLabelList"/>
    <dgm:cxn modelId="{23E5DD11-8093-43E2-BFCE-774D49688878}" type="presParOf" srcId="{C64BAC1F-D539-40FB-AEAD-0DFD71D1340D}" destId="{6C2BE766-1BA2-41A6-B12D-EFBFBD918691}" srcOrd="4" destOrd="0" presId="urn:microsoft.com/office/officeart/2018/2/layout/IconLabelList"/>
    <dgm:cxn modelId="{D12E8230-5819-4702-B38E-F23694EBEFD3}" type="presParOf" srcId="{6C2BE766-1BA2-41A6-B12D-EFBFBD918691}" destId="{14BF9B08-FBB3-4E10-80C1-ED14E8DC3295}" srcOrd="0" destOrd="0" presId="urn:microsoft.com/office/officeart/2018/2/layout/IconLabelList"/>
    <dgm:cxn modelId="{34449FC4-C0FD-4EAB-A26A-A442F12181B6}" type="presParOf" srcId="{6C2BE766-1BA2-41A6-B12D-EFBFBD918691}" destId="{A30ED1F4-84FA-4018-8CAF-6D8FF91F23E0}" srcOrd="1" destOrd="0" presId="urn:microsoft.com/office/officeart/2018/2/layout/IconLabelList"/>
    <dgm:cxn modelId="{67249083-E4D9-40DD-ACA6-E7E77D6646BC}" type="presParOf" srcId="{6C2BE766-1BA2-41A6-B12D-EFBFBD918691}" destId="{96FB4725-7116-4A80-B093-9F7977197C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4786-43A9-42E3-85D0-1D5B409AC6C9}">
      <dsp:nvSpPr>
        <dsp:cNvPr id="0" name=""/>
        <dsp:cNvSpPr/>
      </dsp:nvSpPr>
      <dsp:spPr>
        <a:xfrm>
          <a:off x="0" y="1714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4554F9-1BF7-4D71-9DA0-AF6A8ACD61D1}">
      <dsp:nvSpPr>
        <dsp:cNvPr id="0" name=""/>
        <dsp:cNvSpPr/>
      </dsp:nvSpPr>
      <dsp:spPr>
        <a:xfrm>
          <a:off x="0" y="1714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1- Contexte et objectif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14"/>
        <a:ext cx="4282984" cy="584752"/>
      </dsp:txXfrm>
    </dsp:sp>
    <dsp:sp modelId="{D5FDE8C5-749E-4293-836D-5E3230089B82}">
      <dsp:nvSpPr>
        <dsp:cNvPr id="0" name=""/>
        <dsp:cNvSpPr/>
      </dsp:nvSpPr>
      <dsp:spPr>
        <a:xfrm>
          <a:off x="0" y="586467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AFE25D-A79B-4789-8B11-F5293B433671}">
      <dsp:nvSpPr>
        <dsp:cNvPr id="0" name=""/>
        <dsp:cNvSpPr/>
      </dsp:nvSpPr>
      <dsp:spPr>
        <a:xfrm>
          <a:off x="0" y="586467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2- Api</a:t>
          </a:r>
          <a:endParaRPr lang="fr-FR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86467"/>
        <a:ext cx="4282984" cy="584752"/>
      </dsp:txXfrm>
    </dsp:sp>
    <dsp:sp modelId="{64DD93D9-77A0-4457-AB14-C0A698151095}">
      <dsp:nvSpPr>
        <dsp:cNvPr id="0" name=""/>
        <dsp:cNvSpPr/>
      </dsp:nvSpPr>
      <dsp:spPr>
        <a:xfrm>
          <a:off x="0" y="1171219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58AFB8-7CE4-4233-9E12-1A870EDACFDE}">
      <dsp:nvSpPr>
        <dsp:cNvPr id="0" name=""/>
        <dsp:cNvSpPr/>
      </dsp:nvSpPr>
      <dsp:spPr>
        <a:xfrm>
          <a:off x="0" y="1171219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3- Pages d’un seul produit   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171219"/>
        <a:ext cx="4282984" cy="584752"/>
      </dsp:txXfrm>
    </dsp:sp>
    <dsp:sp modelId="{D746C691-F94A-4C61-89AB-1F3697B69A1D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6C3FDF-161E-41C0-9B40-9980AEBDB951}">
      <dsp:nvSpPr>
        <dsp:cNvPr id="0" name=""/>
        <dsp:cNvSpPr/>
      </dsp:nvSpPr>
      <dsp:spPr>
        <a:xfrm>
          <a:off x="0" y="1755971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4- La page panier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55971"/>
        <a:ext cx="4282984" cy="584752"/>
      </dsp:txXfrm>
    </dsp:sp>
    <dsp:sp modelId="{4FF9930E-5C07-41FF-A29C-DB0F70D7E49A}">
      <dsp:nvSpPr>
        <dsp:cNvPr id="0" name=""/>
        <dsp:cNvSpPr/>
      </dsp:nvSpPr>
      <dsp:spPr>
        <a:xfrm>
          <a:off x="0" y="2340723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087D8E-6FEA-4A3D-A6AA-6F6781AC7DA1}">
      <dsp:nvSpPr>
        <dsp:cNvPr id="0" name=""/>
        <dsp:cNvSpPr/>
      </dsp:nvSpPr>
      <dsp:spPr>
        <a:xfrm>
          <a:off x="0" y="2340723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5-La page confirmation  </a:t>
          </a:r>
        </a:p>
      </dsp:txBody>
      <dsp:txXfrm>
        <a:off x="0" y="2340723"/>
        <a:ext cx="4282984" cy="584752"/>
      </dsp:txXfrm>
    </dsp:sp>
    <dsp:sp modelId="{C2F562D7-D6BB-4BFB-9767-EA545A1421FA}">
      <dsp:nvSpPr>
        <dsp:cNvPr id="0" name=""/>
        <dsp:cNvSpPr/>
      </dsp:nvSpPr>
      <dsp:spPr>
        <a:xfrm>
          <a:off x="0" y="2925475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910578-8F25-410F-B199-31A95518D7B6}">
      <dsp:nvSpPr>
        <dsp:cNvPr id="0" name=""/>
        <dsp:cNvSpPr/>
      </dsp:nvSpPr>
      <dsp:spPr>
        <a:xfrm>
          <a:off x="0" y="2925475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>
              <a:latin typeface="Arial" panose="020B0604020202020204" pitchFamily="34" charset="0"/>
              <a:cs typeface="Arial" panose="020B0604020202020204" pitchFamily="34" charset="0"/>
            </a:rPr>
            <a:t>6-Le plans de test    </a:t>
          </a:r>
          <a:endParaRPr lang="fr-FR" sz="2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925475"/>
        <a:ext cx="4282984" cy="584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89851-7A03-4FB0-AE2B-75541A6B19B6}">
      <dsp:nvSpPr>
        <dsp:cNvPr id="0" name=""/>
        <dsp:cNvSpPr/>
      </dsp:nvSpPr>
      <dsp:spPr>
        <a:xfrm>
          <a:off x="0" y="1434"/>
          <a:ext cx="45297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91285-D71E-4F2B-9DCB-B6774B8E0035}">
      <dsp:nvSpPr>
        <dsp:cNvPr id="0" name=""/>
        <dsp:cNvSpPr/>
      </dsp:nvSpPr>
      <dsp:spPr>
        <a:xfrm>
          <a:off x="0" y="1434"/>
          <a:ext cx="4529726" cy="293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Piiquante</a:t>
          </a:r>
          <a:r>
            <a:rPr lang="fr-FR" sz="32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-Créateur des sauces épicées,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-Recette </a:t>
          </a:r>
          <a:r>
            <a:rPr lang="fr-FR" sz="2800" b="0" kern="1200" dirty="0" err="1">
              <a:latin typeface="Arial" panose="020B0604020202020204" pitchFamily="34" charset="0"/>
              <a:cs typeface="Arial" panose="020B0604020202020204" pitchFamily="34" charset="0"/>
            </a:rPr>
            <a:t>Secretes</a:t>
          </a:r>
          <a:endParaRPr lang="fr-FR" sz="2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-Popularité « série YT, Hot </a:t>
          </a:r>
          <a:r>
            <a:rPr lang="fr-FR" sz="2800" b="0" kern="1200" dirty="0" err="1">
              <a:latin typeface="Arial" panose="020B0604020202020204" pitchFamily="34" charset="0"/>
              <a:cs typeface="Arial" panose="020B0604020202020204" pitchFamily="34" charset="0"/>
            </a:rPr>
            <a:t>Ones</a:t>
          </a: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 » </a:t>
          </a:r>
        </a:p>
      </dsp:txBody>
      <dsp:txXfrm>
        <a:off x="0" y="1434"/>
        <a:ext cx="4529726" cy="293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57797-0A1A-4691-ADAB-19D1F1BD8982}">
      <dsp:nvSpPr>
        <dsp:cNvPr id="0" name=""/>
        <dsp:cNvSpPr/>
      </dsp:nvSpPr>
      <dsp:spPr>
        <a:xfrm>
          <a:off x="0" y="0"/>
          <a:ext cx="55825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8E3A8-14C4-4BDC-90D7-9D173D2CEF72}">
      <dsp:nvSpPr>
        <dsp:cNvPr id="0" name=""/>
        <dsp:cNvSpPr/>
      </dsp:nvSpPr>
      <dsp:spPr>
        <a:xfrm>
          <a:off x="0" y="0"/>
          <a:ext cx="5582580" cy="35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Objectifs: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-Buzz = succès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-Créer une app web (Hot </a:t>
          </a:r>
          <a:r>
            <a:rPr lang="fr-FR" sz="1800" b="0" kern="1200" dirty="0" err="1">
              <a:latin typeface="Arial" panose="020B0604020202020204" pitchFamily="34" charset="0"/>
              <a:cs typeface="Arial" panose="020B0604020202020204" pitchFamily="34" charset="0"/>
            </a:rPr>
            <a:t>Takes</a:t>
          </a: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-Faire particulièrement attention à la sécurité d’pp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Les utilisateurs: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- Partager leurs sauces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latin typeface="Arial" panose="020B0604020202020204" pitchFamily="34" charset="0"/>
              <a:cs typeface="Arial" panose="020B0604020202020204" pitchFamily="34" charset="0"/>
            </a:rPr>
            <a:t>- Liker et disliker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Développement</a:t>
          </a:r>
          <a:r>
            <a:rPr lang="fr-FR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-Frontend a été développer à l’aide de l’</a:t>
          </a:r>
          <a:r>
            <a:rPr lang="fr-FR" sz="18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angular</a:t>
          </a:r>
          <a:r>
            <a:rPr lang="fr-FR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-J’ai développé le backend (API)</a:t>
          </a:r>
        </a:p>
      </dsp:txBody>
      <dsp:txXfrm>
        <a:off x="0" y="0"/>
        <a:ext cx="5582580" cy="351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E774-57F6-4B08-A1EE-7569233B141D}">
      <dsp:nvSpPr>
        <dsp:cNvPr id="0" name=""/>
        <dsp:cNvSpPr/>
      </dsp:nvSpPr>
      <dsp:spPr>
        <a:xfrm>
          <a:off x="891482" y="529174"/>
          <a:ext cx="1097330" cy="1097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5E2CB-D5B6-42DE-B6AC-83BE3FA2FFC2}">
      <dsp:nvSpPr>
        <dsp:cNvPr id="0" name=""/>
        <dsp:cNvSpPr/>
      </dsp:nvSpPr>
      <dsp:spPr>
        <a:xfrm>
          <a:off x="220891" y="1865488"/>
          <a:ext cx="2438512" cy="88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latin typeface="Arial" panose="020B0604020202020204" pitchFamily="34" charset="0"/>
              <a:cs typeface="Arial" panose="020B0604020202020204" pitchFamily="34" charset="0"/>
            </a:rPr>
            <a:t>Nous avons créer une server ou API  dynamique avec </a:t>
          </a:r>
          <a:r>
            <a:rPr lang="fr-FR" sz="1300" b="1" kern="1200" dirty="0" err="1">
              <a:latin typeface="Arial" panose="020B0604020202020204" pitchFamily="34" charset="0"/>
              <a:cs typeface="Arial" panose="020B0604020202020204" pitchFamily="34" charset="0"/>
            </a:rPr>
            <a:t>node.Js</a:t>
          </a:r>
          <a:r>
            <a:rPr lang="fr-FR" sz="1300" b="1" kern="1200" dirty="0">
              <a:latin typeface="Arial" panose="020B0604020202020204" pitchFamily="34" charset="0"/>
              <a:cs typeface="Arial" panose="020B0604020202020204" pitchFamily="34" charset="0"/>
            </a:rPr>
            <a:t>, Express, </a:t>
          </a:r>
          <a:r>
            <a:rPr lang="fr-FR" sz="1300" b="1" kern="1200" dirty="0" err="1">
              <a:latin typeface="Arial" panose="020B0604020202020204" pitchFamily="34" charset="0"/>
              <a:cs typeface="Arial" panose="020B0604020202020204" pitchFamily="34" charset="0"/>
            </a:rPr>
            <a:t>Mongoose</a:t>
          </a:r>
          <a:r>
            <a:rPr lang="fr-FR" sz="1300" b="1" kern="1200" dirty="0">
              <a:latin typeface="Arial" panose="020B0604020202020204" pitchFamily="34" charset="0"/>
              <a:cs typeface="Arial" panose="020B0604020202020204" pitchFamily="34" charset="0"/>
            </a:rPr>
            <a:t> et MongoDB</a:t>
          </a:r>
        </a:p>
      </dsp:txBody>
      <dsp:txXfrm>
        <a:off x="220891" y="1865488"/>
        <a:ext cx="2438512" cy="883598"/>
      </dsp:txXfrm>
    </dsp:sp>
    <dsp:sp modelId="{6A127F4D-8BA1-416E-9B0E-B5A1C90D56C1}">
      <dsp:nvSpPr>
        <dsp:cNvPr id="0" name=""/>
        <dsp:cNvSpPr/>
      </dsp:nvSpPr>
      <dsp:spPr>
        <a:xfrm>
          <a:off x="3756735" y="610946"/>
          <a:ext cx="1097330" cy="1097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2648F-24DD-4008-B874-6303A444E2D8}">
      <dsp:nvSpPr>
        <dsp:cNvPr id="0" name=""/>
        <dsp:cNvSpPr/>
      </dsp:nvSpPr>
      <dsp:spPr>
        <a:xfrm>
          <a:off x="3086144" y="2110805"/>
          <a:ext cx="2438512" cy="55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latin typeface="Arial" panose="020B0604020202020204" pitchFamily="34" charset="0"/>
              <a:cs typeface="Arial" panose="020B0604020202020204" pitchFamily="34" charset="0"/>
            </a:rPr>
            <a:t>Nous avons crée une sécurisé</a:t>
          </a:r>
          <a:endParaRPr lang="en-US" sz="1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6144" y="2110805"/>
        <a:ext cx="2438512" cy="556509"/>
      </dsp:txXfrm>
    </dsp:sp>
    <dsp:sp modelId="{14BF9B08-FBB3-4E10-80C1-ED14E8DC3295}">
      <dsp:nvSpPr>
        <dsp:cNvPr id="0" name=""/>
        <dsp:cNvSpPr/>
      </dsp:nvSpPr>
      <dsp:spPr>
        <a:xfrm>
          <a:off x="6621987" y="570073"/>
          <a:ext cx="1097330" cy="1097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4725-7116-4A80-B093-9F7977197CFF}">
      <dsp:nvSpPr>
        <dsp:cNvPr id="0" name=""/>
        <dsp:cNvSpPr/>
      </dsp:nvSpPr>
      <dsp:spPr>
        <a:xfrm>
          <a:off x="5951396" y="1988187"/>
          <a:ext cx="2438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rial" panose="020B0604020202020204" pitchFamily="34" charset="0"/>
              <a:cs typeface="Arial" panose="020B0604020202020204" pitchFamily="34" charset="0"/>
            </a:rPr>
            <a:t>Notre application “Hot Takes” march cotreatment  </a:t>
          </a:r>
        </a:p>
      </dsp:txBody>
      <dsp:txXfrm>
        <a:off x="5951396" y="1988187"/>
        <a:ext cx="24385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8C054-BFD1-4B2C-8CDC-9999D6E7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6F50FF-7A44-4DAB-93E7-CBF1E24E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D8BEE-CC3C-48DF-BF5E-8C67DC28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1ECDE-CE33-4947-9E54-9D575E3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929F6-CBDE-407B-82B4-D7EBEB3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3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A1F8-BEFC-461F-8B13-34C50B08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83BD6C-C6AB-41B9-9DD7-43365F6A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638900-93B9-4B97-822D-CC3CAE9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77FE7-EBD8-47E4-9895-D976E41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C7A85-1F5E-40F4-A6C6-F1A83D44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275145-3A92-4B9C-92B2-FBC91CE78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A52145-EFC1-4BA0-A1EA-4FBBC3E1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99553-D25B-4C58-BECB-EA45518D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EA12A-ACC5-4EE0-A17B-1643086D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D55FC-9F89-4123-8E89-37EA0B67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371B7-67BA-401A-ACF8-2DF300BD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5CBEC-122B-4182-ABE6-4D7ED77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72370-BBD9-44E4-98E2-800092D1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FDAC8-DA3E-49C1-A6DD-115CF67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B9C85-B67E-4D93-9626-F37C20D5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3B8F3-8045-4D5F-A63A-88C8CE59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D762E-8F2A-463D-9ABF-F64E7DA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4D335-7575-46A8-AA1D-9C8B466F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1445A-FDB5-4860-8E6F-82A4663F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C7317-8104-46DD-A196-DF57641B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32845-8E06-411C-A2A3-C1CFCF5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00015-D04F-4402-9240-77C1A3592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A2C299-241C-4589-8762-80A3061C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F0879-5602-4C25-8CD7-16E9A55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E0999-C9FD-4FCE-8D1A-D204BFEF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530254-A872-4DFC-915F-1879C5A6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323FA-1D36-40FA-9ECF-C0A4868F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523B1-F4B8-4FF3-8132-0DF6CF70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80E75B-3250-44A6-980D-7D9DE3131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4E2313-E3EB-4CF4-BA1D-48442755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EA0A10-7598-481B-A09E-D97A136F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3E5CC8-9798-4B60-973B-ACB9926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1BA3E6-49E6-4C74-ACEE-110BCC58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40BD4D-30BC-42E1-B5A8-BB7F576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77EF-2671-426D-A409-2FADAE15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1DAB03-7F96-4D38-B5F1-E90BE08C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5F5F9F-5D5E-4FEA-922B-95C6A92D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7AED8-794E-422C-ADA8-D80BBA3A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1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56B02-9ED1-44B7-AADC-244ECAA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BEAFA-ED2F-4186-9D5F-47596F8D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810716-2EDA-412D-BA11-CF9AC3A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686-F70C-4A5F-BD75-CE07E54F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EEC52-D9E3-444B-AFD4-7339BF8D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FE5C1-EFF9-40B4-95AA-8692BF4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0E8E1-6712-42B4-B506-9B69AA2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404890-603A-41AF-B256-97405EC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A892C-923C-4853-A9A4-37F1012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D1CAB-F4AD-4A52-8B6B-EC1A2F10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25E6E4-78FA-4536-A7E1-187169F27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36531D-3160-4097-BD3B-42D8F2CB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6E97B6-DDDD-4473-88A9-791CEAED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1E6BE-819D-428B-A1F2-00C398C9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1BC8E4-666E-4B07-A559-F85FC40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4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F6BF1D-6FF1-46CD-9677-560BCF25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511DA-FBFC-44B3-B48A-267D239D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C6E62-5CA9-4F6B-83DF-D9CE3B9A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02CD6-9711-4619-A48C-2498AA59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6266A-F45E-459D-9811-A97288625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12" Type="http://schemas.microsoft.com/office/2007/relationships/diagramDrawing" Target="../diagrams/drawing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diagramColors" Target="../diagrams/colors4.xml"/><Relationship Id="rId5" Type="http://schemas.openxmlformats.org/officeDocument/2006/relationships/tags" Target="../tags/tag47.xml"/><Relationship Id="rId10" Type="http://schemas.openxmlformats.org/officeDocument/2006/relationships/diagramQuickStyle" Target="../diagrams/quickStyle4.xml"/><Relationship Id="rId4" Type="http://schemas.openxmlformats.org/officeDocument/2006/relationships/tags" Target="../tags/tag46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3.jp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JP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1.JPG"/><Relationship Id="rId4" Type="http://schemas.openxmlformats.org/officeDocument/2006/relationships/tags" Target="../tags/tag22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JP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.JP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E8337-B138-4D52-8287-AE06E76F6F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fr-F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MAIR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3600" b="1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F21F8C6-A20F-440E-8328-8DCF70EE044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5820349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129012BE-29FF-4C04-8603-3E6CF90C4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9285"/>
            <a:ext cx="5206341" cy="2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5-Lasécurité 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15FA6-12AF-4AF1-AF67-7891BCD92B41}"/>
              </a:ext>
            </a:extLst>
          </p:cNvPr>
          <p:cNvSpPr/>
          <p:nvPr/>
        </p:nvSpPr>
        <p:spPr>
          <a:xfrm>
            <a:off x="567110" y="2587283"/>
            <a:ext cx="447545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Bcrypt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Bibliothèque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Permettre le hash de MDP très complexe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Différent à chaque fois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Chiffrer le MDP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</a:rPr>
              <a:t>Crypto-</a:t>
            </a:r>
            <a:r>
              <a:rPr lang="fr-FR" b="1" dirty="0" err="1">
                <a:latin typeface="Arial" panose="020B0604020202020204" pitchFamily="34" charset="0"/>
              </a:rPr>
              <a:t>Js</a:t>
            </a:r>
            <a:r>
              <a:rPr lang="fr-FR" b="1" dirty="0">
                <a:latin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bibliothèque JavaScript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Crypter le </a:t>
            </a:r>
            <a:r>
              <a:rPr lang="fr-FR" dirty="0" err="1">
                <a:latin typeface="Arial" panose="020B0604020202020204" pitchFamily="34" charset="0"/>
              </a:rPr>
              <a:t>chain</a:t>
            </a:r>
            <a:r>
              <a:rPr lang="fr-FR" dirty="0">
                <a:latin typeface="Arial" panose="020B0604020202020204" pitchFamily="34" charset="0"/>
              </a:rPr>
              <a:t> de </a:t>
            </a:r>
            <a:r>
              <a:rPr lang="fr-FR" dirty="0" err="1">
                <a:latin typeface="Arial" panose="020B0604020202020204" pitchFamily="34" charset="0"/>
              </a:rPr>
              <a:t>cractère</a:t>
            </a:r>
            <a:endParaRPr lang="fr-FR" dirty="0"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Chiffrer l’émail</a:t>
            </a:r>
          </a:p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</a:rPr>
              <a:t>Dotenv</a:t>
            </a:r>
            <a:r>
              <a:rPr lang="fr-FR" b="1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Variable environnement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Require</a:t>
            </a:r>
            <a:r>
              <a:rPr lang="fr-FR" dirty="0">
                <a:latin typeface="Arial" panose="020B0604020202020204" pitchFamily="34" charset="0"/>
              </a:rPr>
              <a:t> et configurer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Créer un fichier .</a:t>
            </a:r>
            <a:r>
              <a:rPr lang="fr-FR" dirty="0" err="1">
                <a:latin typeface="Arial" panose="020B0604020202020204" pitchFamily="34" charset="0"/>
              </a:rPr>
              <a:t>env</a:t>
            </a:r>
            <a:r>
              <a:rPr lang="fr-FR" dirty="0">
                <a:latin typeface="Arial" panose="020B0604020202020204" pitchFamily="34" charset="0"/>
              </a:rPr>
              <a:t> (convention )</a:t>
            </a:r>
          </a:p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5ED417-825E-44DD-88F1-BEF29AD89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10" y="908650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5-Lasécurité 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15FA6-12AF-4AF1-AF67-7891BCD92B41}"/>
              </a:ext>
            </a:extLst>
          </p:cNvPr>
          <p:cNvSpPr/>
          <p:nvPr/>
        </p:nvSpPr>
        <p:spPr>
          <a:xfrm>
            <a:off x="567110" y="2587283"/>
            <a:ext cx="447545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Helmet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Ramlier</a:t>
            </a:r>
            <a:r>
              <a:rPr lang="fr-FR" dirty="0">
                <a:latin typeface="Arial" panose="020B0604020202020204" pitchFamily="34" charset="0"/>
              </a:rPr>
              <a:t> le vide entre Node.js et Express.js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sécurisant les en-têtes HTTP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Ça génère plusieurs </a:t>
            </a:r>
            <a:r>
              <a:rPr lang="fr-FR" dirty="0" err="1">
                <a:latin typeface="Arial" panose="020B0604020202020204" pitchFamily="34" charset="0"/>
              </a:rPr>
              <a:t>entêt</a:t>
            </a:r>
            <a:r>
              <a:rPr lang="fr-FR" dirty="0">
                <a:latin typeface="Arial" panose="020B0604020202020204" pitchFamily="34" charset="0"/>
              </a:rPr>
              <a:t> http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</a:rPr>
              <a:t>Crypto-</a:t>
            </a:r>
            <a:r>
              <a:rPr lang="fr-FR" b="1" dirty="0" err="1">
                <a:latin typeface="Arial" panose="020B0604020202020204" pitchFamily="34" charset="0"/>
              </a:rPr>
              <a:t>Js</a:t>
            </a:r>
            <a:r>
              <a:rPr lang="fr-FR" b="1" dirty="0">
                <a:latin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bibliothèque JavaScript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Crypter le </a:t>
            </a:r>
            <a:r>
              <a:rPr lang="fr-FR" dirty="0" err="1">
                <a:latin typeface="Arial" panose="020B0604020202020204" pitchFamily="34" charset="0"/>
              </a:rPr>
              <a:t>chain</a:t>
            </a:r>
            <a:r>
              <a:rPr lang="fr-FR" dirty="0">
                <a:latin typeface="Arial" panose="020B0604020202020204" pitchFamily="34" charset="0"/>
              </a:rPr>
              <a:t> de </a:t>
            </a:r>
            <a:r>
              <a:rPr lang="fr-FR" dirty="0" err="1">
                <a:latin typeface="Arial" panose="020B0604020202020204" pitchFamily="34" charset="0"/>
              </a:rPr>
              <a:t>cractère</a:t>
            </a:r>
            <a:endParaRPr lang="fr-FR" dirty="0"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Chiffrer l’émail</a:t>
            </a:r>
          </a:p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</a:rPr>
              <a:t>Dotenv</a:t>
            </a:r>
            <a:r>
              <a:rPr lang="fr-FR" b="1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Variable environnement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Require</a:t>
            </a:r>
            <a:r>
              <a:rPr lang="fr-FR" dirty="0">
                <a:latin typeface="Arial" panose="020B0604020202020204" pitchFamily="34" charset="0"/>
              </a:rPr>
              <a:t> et configurer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Créer un fichier .</a:t>
            </a:r>
            <a:r>
              <a:rPr lang="fr-FR" dirty="0" err="1">
                <a:latin typeface="Arial" panose="020B0604020202020204" pitchFamily="34" charset="0"/>
              </a:rPr>
              <a:t>env</a:t>
            </a:r>
            <a:r>
              <a:rPr lang="fr-FR" dirty="0">
                <a:latin typeface="Arial" panose="020B0604020202020204" pitchFamily="34" charset="0"/>
              </a:rPr>
              <a:t> (convention )</a:t>
            </a:r>
          </a:p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5ED417-825E-44DD-88F1-BEF29AD89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10" y="908650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6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9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6384" y="841249"/>
            <a:ext cx="5692953" cy="259430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b="1">
                <a:solidFill>
                  <a:schemeClr val="bg1"/>
                </a:solidFill>
              </a:rPr>
            </a:br>
            <a:r>
              <a:rPr lang="en-US" sz="3400" b="1">
                <a:solidFill>
                  <a:schemeClr val="bg1"/>
                </a:solidFill>
              </a:rPr>
              <a:t>Conclusion </a:t>
            </a:r>
            <a:br>
              <a:rPr lang="en-US" sz="3400">
                <a:solidFill>
                  <a:schemeClr val="bg1"/>
                </a:solidFill>
              </a:rPr>
            </a:br>
            <a:br>
              <a:rPr lang="en-US" sz="3400">
                <a:solidFill>
                  <a:schemeClr val="bg1"/>
                </a:solidFill>
              </a:rPr>
            </a:br>
            <a:br>
              <a:rPr lang="en-US" sz="3400" b="1">
                <a:solidFill>
                  <a:schemeClr val="bg1"/>
                </a:solidFill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36424283"/>
              </p:ext>
            </p:extLst>
          </p:nvPr>
        </p:nvGraphicFramePr>
        <p:xfrm>
          <a:off x="1911234" y="3496162"/>
          <a:ext cx="8610801" cy="327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959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02A54-A6A7-4B04-98EA-B534D177461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Merci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D11BF-F92D-46F5-A7B7-FF93235E9C51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Je </a:t>
            </a:r>
            <a:r>
              <a:rPr lang="en-US" sz="2000" dirty="0" err="1">
                <a:solidFill>
                  <a:srgbClr val="FFC000"/>
                </a:solidFill>
              </a:rPr>
              <a:t>suis</a:t>
            </a:r>
            <a:r>
              <a:rPr lang="en-US" sz="2000" dirty="0">
                <a:solidFill>
                  <a:srgbClr val="FFC000"/>
                </a:solidFill>
              </a:rPr>
              <a:t> à </a:t>
            </a:r>
            <a:r>
              <a:rPr lang="en-US" sz="2000" dirty="0" err="1">
                <a:solidFill>
                  <a:srgbClr val="FFC000"/>
                </a:solidFill>
              </a:rPr>
              <a:t>votre</a:t>
            </a:r>
            <a:r>
              <a:rPr lang="en-US" sz="2000" dirty="0">
                <a:solidFill>
                  <a:srgbClr val="FFC000"/>
                </a:solidFill>
              </a:rPr>
              <a:t> disposition pour les questions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42361-E011-410F-9C16-D02032858B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6" r="-1" b="1315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0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sz="3700" b="1">
                <a:latin typeface="Arial" panose="020B0604020202020204" pitchFamily="34" charset="0"/>
                <a:cs typeface="Arial" panose="020B0604020202020204" pitchFamily="34" charset="0"/>
              </a:rPr>
              <a:t>1-a - Contexte  </a:t>
            </a:r>
            <a:br>
              <a:rPr lang="fr-FR" sz="37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7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2D7A7C-981D-431E-8496-A532054EE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49488"/>
            <a:ext cx="6019331" cy="3355777"/>
          </a:xfrm>
          <a:prstGeom prst="rect">
            <a:avLst/>
          </a:prstGeom>
          <a:effectLst/>
        </p:spPr>
      </p:pic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078724"/>
              </p:ext>
            </p:extLst>
          </p:nvPr>
        </p:nvGraphicFramePr>
        <p:xfrm>
          <a:off x="109331" y="2438401"/>
          <a:ext cx="4529726" cy="293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3786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1-b-Objectifs</a:t>
            </a:r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7318707"/>
              </p:ext>
            </p:extLst>
          </p:nvPr>
        </p:nvGraphicFramePr>
        <p:xfrm>
          <a:off x="139149" y="2031101"/>
          <a:ext cx="5582580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B366821C-7839-40CA-A2E7-A15FEF21A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42" y="1522691"/>
            <a:ext cx="5499873" cy="3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32678" y="39673"/>
            <a:ext cx="4614802" cy="1073074"/>
          </a:xfrm>
        </p:spPr>
        <p:txBody>
          <a:bodyPr>
            <a:normAutofit/>
          </a:bodyPr>
          <a:lstStyle/>
          <a:p>
            <a:pPr lvl="0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2- API  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F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7278689" y="2667670"/>
            <a:ext cx="3742750" cy="480243"/>
          </a:xfrm>
        </p:spPr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5227" y="798275"/>
            <a:ext cx="30821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6F8F-54DC-4954-9D1E-0814C131C049}"/>
              </a:ext>
            </a:extLst>
          </p:cNvPr>
          <p:cNvSpPr/>
          <p:nvPr/>
        </p:nvSpPr>
        <p:spPr>
          <a:xfrm>
            <a:off x="459121" y="1979539"/>
            <a:ext cx="5364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L’API: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Application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programming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Intermédiaire entre l’utilisateur et le serveur</a:t>
            </a:r>
          </a:p>
          <a:p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E681BB-42AC-426D-A141-F9BF1820A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9" y="3511296"/>
            <a:ext cx="3576060" cy="26992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580BCBA-83F2-4336-B9A1-807C63160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89" y="896617"/>
            <a:ext cx="3230349" cy="18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32678" y="39673"/>
            <a:ext cx="4614802" cy="1073074"/>
          </a:xfrm>
        </p:spPr>
        <p:txBody>
          <a:bodyPr>
            <a:normAutofit/>
          </a:bodyPr>
          <a:lstStyle/>
          <a:p>
            <a:pPr lvl="0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2- API REST ou RESTful  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F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7278689" y="2667670"/>
            <a:ext cx="3742750" cy="480243"/>
          </a:xfrm>
        </p:spPr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5227" y="798275"/>
            <a:ext cx="30821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6F8F-54DC-4954-9D1E-0814C131C049}"/>
              </a:ext>
            </a:extLst>
          </p:cNvPr>
          <p:cNvSpPr/>
          <p:nvPr/>
        </p:nvSpPr>
        <p:spPr>
          <a:xfrm>
            <a:off x="459121" y="1979539"/>
            <a:ext cx="53646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Api </a:t>
            </a:r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Rest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Faite en respectant le standard de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Architecture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rest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basée sur le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On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appuit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sut ce protocole http pour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cencevoir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ce api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rest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Echange via requête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Le server reçoie une requête et renvoie un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response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0BCBA-83F2-4336-B9A1-807C63160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89" y="896617"/>
            <a:ext cx="3230349" cy="18038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BBC94B-7461-4E07-BCBE-4404832802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03" y="3563550"/>
            <a:ext cx="3761428" cy="2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68098"/>
            <a:ext cx="6222400" cy="1073074"/>
          </a:xfrm>
        </p:spPr>
        <p:txBody>
          <a:bodyPr>
            <a:normAutofit/>
          </a:bodyPr>
          <a:lstStyle/>
          <a:p>
            <a:pPr lvl="0"/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, express, MongoDB et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F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7278689" y="2667670"/>
            <a:ext cx="3742750" cy="480243"/>
          </a:xfrm>
        </p:spPr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227" y="798275"/>
            <a:ext cx="30821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6F8F-54DC-4954-9D1E-0814C131C049}"/>
              </a:ext>
            </a:extLst>
          </p:cNvPr>
          <p:cNvSpPr/>
          <p:nvPr/>
        </p:nvSpPr>
        <p:spPr>
          <a:xfrm>
            <a:off x="857759" y="1942022"/>
            <a:ext cx="53646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Node.Js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Runtim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fr-FR" dirty="0"/>
              <a:t>logiciel responsable de l'exécution des programmes informatiques)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Permet d’écrire tous les tâche coté server </a:t>
            </a:r>
          </a:p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Express: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Framework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roposant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sur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node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Facilite la création et gestion de server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node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MongoDB: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de gestion de base de données </a:t>
            </a:r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Mongoose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de programmation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Permer</a:t>
            </a:r>
            <a:r>
              <a:rPr lang="fr-FR" dirty="0"/>
              <a:t> de créer une connexion entre MongoDB et Express</a:t>
            </a:r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0442C9-5D20-4401-AB21-BE096AF1D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57" y="3511296"/>
            <a:ext cx="6009743" cy="33467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0F7AB2-810C-4248-9F7F-75818051ED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08" y="945643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8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6045808" cy="1128068"/>
          </a:xfrm>
        </p:spPr>
        <p:txBody>
          <a:bodyPr anchor="ctr">
            <a:normAutofit/>
          </a:bodyPr>
          <a:lstStyle/>
          <a:p>
            <a:pPr lvl="0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de requête HTTP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Group 8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8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9560" y="2347511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9559" y="808603"/>
            <a:ext cx="4733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CFBAD-DEBE-43A1-AA22-5556ACCCE8FC}"/>
              </a:ext>
            </a:extLst>
          </p:cNvPr>
          <p:cNvSpPr/>
          <p:nvPr/>
        </p:nvSpPr>
        <p:spPr>
          <a:xfrm>
            <a:off x="665085" y="2193782"/>
            <a:ext cx="3743332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GET: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Read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Obtenir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Lire</a:t>
            </a:r>
          </a:p>
          <a:p>
            <a:pPr>
              <a:spcAft>
                <a:spcPts val="600"/>
              </a:spcAft>
            </a:pPr>
            <a:r>
              <a:rPr lang="fr-FR" b="1" dirty="0"/>
              <a:t>POST: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Publier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1" dirty="0"/>
              <a:t>PUT: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Update, mettre ou mettre à jour 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DELETE: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supprimer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53E8F2-DBB8-4F20-AA6A-B03DC0637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6" y="3769149"/>
            <a:ext cx="4845489" cy="24279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F720AA-7DE8-4582-A792-6738EC278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97" y="775176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5085" y="856180"/>
            <a:ext cx="5279408" cy="1128068"/>
          </a:xfrm>
        </p:spPr>
        <p:txBody>
          <a:bodyPr anchor="ctr">
            <a:normAutofit/>
          </a:bodyPr>
          <a:lstStyle/>
          <a:p>
            <a:pPr lvl="0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4- Backend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860" y="2215907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0833" y="808603"/>
            <a:ext cx="423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DC65D-1B03-4D05-997B-493F50504616}"/>
              </a:ext>
            </a:extLst>
          </p:cNvPr>
          <p:cNvSpPr/>
          <p:nvPr/>
        </p:nvSpPr>
        <p:spPr>
          <a:xfrm>
            <a:off x="480861" y="2221452"/>
            <a:ext cx="575167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</a:rPr>
              <a:t>Utilisateur: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Envoie un requête via Browser 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Routes: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Reçoie la requête et le passe au </a:t>
            </a:r>
            <a:r>
              <a:rPr lang="fr-FR" dirty="0" err="1"/>
              <a:t>controller</a:t>
            </a:r>
            <a:r>
              <a:rPr lang="fr-FR" dirty="0"/>
              <a:t> </a:t>
            </a:r>
          </a:p>
          <a:p>
            <a:pPr>
              <a:spcAft>
                <a:spcPts val="600"/>
              </a:spcAft>
            </a:pPr>
            <a:r>
              <a:rPr lang="fr-FR" b="1" dirty="0"/>
              <a:t>Controller: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Transmet ça au </a:t>
            </a:r>
            <a:r>
              <a:rPr lang="fr-FR" dirty="0" err="1"/>
              <a:t>models</a:t>
            </a:r>
            <a:r>
              <a:rPr lang="fr-FR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Lorsque il reçoit la réponse de </a:t>
            </a:r>
            <a:r>
              <a:rPr lang="fr-FR" dirty="0" err="1"/>
              <a:t>models</a:t>
            </a:r>
            <a:r>
              <a:rPr lang="fr-FR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Puis il le transmet au </a:t>
            </a:r>
            <a:r>
              <a:rPr lang="fr-FR" dirty="0" err="1"/>
              <a:t>View</a:t>
            </a:r>
            <a:r>
              <a:rPr lang="fr-FR" dirty="0"/>
              <a:t> (</a:t>
            </a:r>
            <a:r>
              <a:rPr lang="fr-FR" dirty="0" err="1"/>
              <a:t>représantation</a:t>
            </a:r>
            <a:r>
              <a:rPr lang="fr-FR" dirty="0"/>
              <a:t> HTML)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Enfin il le transmet au utilisateur</a:t>
            </a:r>
          </a:p>
          <a:p>
            <a:pPr>
              <a:spcAft>
                <a:spcPts val="600"/>
              </a:spcAft>
            </a:pPr>
            <a:r>
              <a:rPr lang="fr-FR" b="1" dirty="0" err="1"/>
              <a:t>Models</a:t>
            </a:r>
            <a:r>
              <a:rPr lang="fr-FR" b="1" dirty="0"/>
              <a:t>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Cherche l’information dans la bas de donnée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Puis réponds au Controller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AC2513-BDF4-40A0-A9F0-FA5729AEA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52" y="3710728"/>
            <a:ext cx="4845488" cy="26291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795049-D0C5-4B17-995E-0697D2C1A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77" y="666985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5085" y="856180"/>
            <a:ext cx="5279408" cy="1128068"/>
          </a:xfrm>
        </p:spPr>
        <p:txBody>
          <a:bodyPr anchor="ctr">
            <a:normAutofit/>
          </a:bodyPr>
          <a:lstStyle/>
          <a:p>
            <a:pPr lvl="0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4- La sécurité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860" y="2215907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DC65D-1B03-4D05-997B-493F50504616}"/>
              </a:ext>
            </a:extLst>
          </p:cNvPr>
          <p:cNvSpPr/>
          <p:nvPr/>
        </p:nvSpPr>
        <p:spPr>
          <a:xfrm>
            <a:off x="480861" y="2221452"/>
            <a:ext cx="575167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</a:rPr>
              <a:t>Utilisateur: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Envoie un requête via Browser 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Routes: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Reçoie la requête et le passe au </a:t>
            </a:r>
            <a:r>
              <a:rPr lang="fr-FR" dirty="0" err="1"/>
              <a:t>controller</a:t>
            </a:r>
            <a:r>
              <a:rPr lang="fr-FR" dirty="0"/>
              <a:t> </a:t>
            </a:r>
          </a:p>
          <a:p>
            <a:pPr>
              <a:spcAft>
                <a:spcPts val="600"/>
              </a:spcAft>
            </a:pPr>
            <a:r>
              <a:rPr lang="fr-FR" b="1" dirty="0"/>
              <a:t>Controller: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Transmet ça au </a:t>
            </a:r>
            <a:r>
              <a:rPr lang="fr-FR" dirty="0" err="1"/>
              <a:t>models</a:t>
            </a:r>
            <a:r>
              <a:rPr lang="fr-FR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Lorsque il reçoit la réponse de </a:t>
            </a:r>
            <a:r>
              <a:rPr lang="fr-FR" dirty="0" err="1"/>
              <a:t>models</a:t>
            </a:r>
            <a:r>
              <a:rPr lang="fr-FR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Puis il le transmet au </a:t>
            </a:r>
            <a:r>
              <a:rPr lang="fr-FR" dirty="0" err="1"/>
              <a:t>View</a:t>
            </a:r>
            <a:r>
              <a:rPr lang="fr-FR" dirty="0"/>
              <a:t> (</a:t>
            </a:r>
            <a:r>
              <a:rPr lang="fr-FR" dirty="0" err="1"/>
              <a:t>représantation</a:t>
            </a:r>
            <a:r>
              <a:rPr lang="fr-FR" dirty="0"/>
              <a:t> HTML)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Enfin il le transmet au utilisateur</a:t>
            </a:r>
          </a:p>
          <a:p>
            <a:pPr>
              <a:spcAft>
                <a:spcPts val="600"/>
              </a:spcAft>
            </a:pPr>
            <a:r>
              <a:rPr lang="fr-FR" b="1" dirty="0" err="1"/>
              <a:t>Models</a:t>
            </a:r>
            <a:r>
              <a:rPr lang="fr-FR" b="1" dirty="0"/>
              <a:t>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Cherche l’information dans la bas de donnée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Puis réponds au Controller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AC2513-BDF4-40A0-A9F0-FA5729AEA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52" y="3710728"/>
            <a:ext cx="4845488" cy="26291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795049-D0C5-4B17-995E-0697D2C1A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77" y="666985"/>
            <a:ext cx="326136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8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490</Words>
  <Application>Microsoft Office PowerPoint</Application>
  <PresentationFormat>Grand écran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SOMMAIRE </vt:lpstr>
      <vt:lpstr>1-a - Contexte   </vt:lpstr>
      <vt:lpstr>1-b-Objectifs </vt:lpstr>
      <vt:lpstr>2- API   </vt:lpstr>
      <vt:lpstr>2- API REST ou RESTful   </vt:lpstr>
      <vt:lpstr>Node.Js, express, MongoDB et Mongoose </vt:lpstr>
      <vt:lpstr>3- Verb de requête HTTP  </vt:lpstr>
      <vt:lpstr>4- Backend </vt:lpstr>
      <vt:lpstr>4- La sécurité</vt:lpstr>
      <vt:lpstr>5-Lasécurité </vt:lpstr>
      <vt:lpstr>5-Lasécurité </vt:lpstr>
      <vt:lpstr> Conclusion    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 </dc:title>
  <dc:creator>Vahab Zare</dc:creator>
  <cp:lastModifiedBy>Vahab Zare</cp:lastModifiedBy>
  <cp:revision>40</cp:revision>
  <dcterms:created xsi:type="dcterms:W3CDTF">2021-11-24T09:39:19Z</dcterms:created>
  <dcterms:modified xsi:type="dcterms:W3CDTF">2021-11-26T15:58:00Z</dcterms:modified>
</cp:coreProperties>
</file>