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  <p:sldId id="257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E10B-7A9F-44B9-A8BC-32D019E34753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2E4D-6292-452E-8082-047249E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92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E10B-7A9F-44B9-A8BC-32D019E34753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2E4D-6292-452E-8082-047249E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0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E10B-7A9F-44B9-A8BC-32D019E34753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2E4D-6292-452E-8082-047249E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5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E10B-7A9F-44B9-A8BC-32D019E34753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2E4D-6292-452E-8082-047249E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0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E10B-7A9F-44B9-A8BC-32D019E34753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2E4D-6292-452E-8082-047249E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5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E10B-7A9F-44B9-A8BC-32D019E34753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2E4D-6292-452E-8082-047249E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2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E10B-7A9F-44B9-A8BC-32D019E34753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2E4D-6292-452E-8082-047249E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6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E10B-7A9F-44B9-A8BC-32D019E34753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2E4D-6292-452E-8082-047249E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2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E10B-7A9F-44B9-A8BC-32D019E34753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2E4D-6292-452E-8082-047249E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5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E10B-7A9F-44B9-A8BC-32D019E34753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2E4D-6292-452E-8082-047249E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3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E10B-7A9F-44B9-A8BC-32D019E34753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12E4D-6292-452E-8082-047249E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5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8E10B-7A9F-44B9-A8BC-32D019E34753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12E4D-6292-452E-8082-047249E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6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685800"/>
            <a:ext cx="6781800" cy="533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74618" y="2431473"/>
            <a:ext cx="6345382" cy="3283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74618" y="1371600"/>
            <a:ext cx="6345382" cy="1059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60725" y="1673632"/>
            <a:ext cx="1028701" cy="455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Plan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46863" y="1672596"/>
            <a:ext cx="1089314" cy="4537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History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14894" y="2590800"/>
            <a:ext cx="6052706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14895" y="1672596"/>
            <a:ext cx="1785505" cy="455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94020" y="1674680"/>
            <a:ext cx="1973580" cy="455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Post New Activity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36177" y="839592"/>
            <a:ext cx="1028701" cy="455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Friends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78889" y="839592"/>
            <a:ext cx="1041111" cy="455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Reports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2889" y="839592"/>
            <a:ext cx="1028701" cy="455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Dashboard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74618" y="839592"/>
            <a:ext cx="2916382" cy="455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Mammoth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88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713509"/>
            <a:ext cx="6781800" cy="533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9000" y="1283733"/>
            <a:ext cx="4191000" cy="44312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 smtClean="0">
                <a:solidFill>
                  <a:schemeClr val="tx1"/>
                </a:solidFill>
              </a:rPr>
              <a:t>Show Charts and Graphs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User activity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Miles run/day or /week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Duration worked out/day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838200"/>
            <a:ext cx="2209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4618" y="1283731"/>
            <a:ext cx="2001982" cy="44312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 smtClean="0">
                <a:solidFill>
                  <a:schemeClr val="tx1"/>
                </a:solidFill>
              </a:rPr>
              <a:t>Select type of report here according to activity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74618" y="1752600"/>
            <a:ext cx="2001982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Running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74618" y="2057400"/>
            <a:ext cx="2001982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Strength Training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27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713509"/>
            <a:ext cx="6781800" cy="533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4618" y="2431473"/>
            <a:ext cx="6345382" cy="3283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4618" y="1371600"/>
            <a:ext cx="6345382" cy="1059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838200"/>
            <a:ext cx="6400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Plan Activity (or maybe Get Workout?)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71600" y="1447800"/>
            <a:ext cx="8382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Run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4282" y="2514600"/>
            <a:ext cx="40699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Can generate a workout for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User can select type of workout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User can select difficulty: easy, medium, hard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Displays time estimate for workout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Shows overview of workout</a:t>
            </a:r>
            <a:r>
              <a:rPr lang="en-US" sz="1400" dirty="0"/>
              <a:t> </a:t>
            </a:r>
            <a:r>
              <a:rPr lang="en-US" sz="1400" dirty="0" smtClean="0"/>
              <a:t>(exercises, sets, reps)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Or find running routes in area (</a:t>
            </a:r>
            <a:r>
              <a:rPr lang="en-US" sz="1400" dirty="0" err="1" smtClean="0"/>
              <a:t>MapMyRun</a:t>
            </a:r>
            <a:r>
              <a:rPr lang="en-US" sz="1400" dirty="0" smtClean="0"/>
              <a:t> API?)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362200" y="1447800"/>
            <a:ext cx="8382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Strength Training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455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713509"/>
            <a:ext cx="6781800" cy="533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6600" y="1371601"/>
            <a:ext cx="4343400" cy="434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4618" y="1371600"/>
            <a:ext cx="2001982" cy="43434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838200"/>
            <a:ext cx="2209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Activity History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1828800"/>
            <a:ext cx="2971800" cy="2246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/>
              <a:t>Date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6324600" y="1447800"/>
            <a:ext cx="1219200" cy="6056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Activity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3352800" y="1447800"/>
            <a:ext cx="29718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3352800" y="2133599"/>
            <a:ext cx="4191000" cy="35052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/>
              <a:t>Summary: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Display all stats for activity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1274618" y="1371601"/>
            <a:ext cx="2001982" cy="2666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Activity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81545" y="1638300"/>
            <a:ext cx="1995055" cy="2666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Activity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74618" y="1904998"/>
            <a:ext cx="1995055" cy="2666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Activity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0463" y="25146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55204" y="6232175"/>
            <a:ext cx="5055195" cy="307777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Select activity from left. Display activity details on right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029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713509"/>
            <a:ext cx="6781800" cy="533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4618" y="2431473"/>
            <a:ext cx="6345382" cy="3283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4618" y="1371600"/>
            <a:ext cx="6345382" cy="1059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838200"/>
            <a:ext cx="2209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Post New Activity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71600" y="1447800"/>
            <a:ext cx="838200" cy="9144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Run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2324100" y="1447800"/>
            <a:ext cx="879764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Strength Training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83281" y="2647950"/>
            <a:ext cx="1041169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Date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83281" y="3229841"/>
            <a:ext cx="1041169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Duration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83281" y="2935432"/>
            <a:ext cx="1041169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Distance (mi)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83281" y="3506932"/>
            <a:ext cx="1041169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Average Pace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83281" y="3790950"/>
            <a:ext cx="1041169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Location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83281" y="4068041"/>
            <a:ext cx="1041169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Surface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83281" y="4352925"/>
            <a:ext cx="1041169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Weather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10002" y="264795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10002" y="293474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810002" y="3229841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810002" y="3506932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 smtClean="0">
                <a:solidFill>
                  <a:schemeClr val="tx1"/>
                </a:solidFill>
              </a:rPr>
              <a:t>Auto-calculate</a:t>
            </a:r>
            <a:endParaRPr lang="en-US" sz="900" i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10002" y="379095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810002" y="4068041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chemeClr val="tx1"/>
                </a:solidFill>
              </a:rPr>
              <a:t>Dropdown</a:t>
            </a:r>
            <a:endParaRPr lang="en-US" sz="900" i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10002" y="4352925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 smtClean="0">
                <a:solidFill>
                  <a:schemeClr val="tx1"/>
                </a:solidFill>
              </a:rPr>
              <a:t>Dropdown</a:t>
            </a:r>
            <a:endParaRPr lang="en-US" sz="900" i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371602" y="2647950"/>
            <a:ext cx="1219200" cy="2228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chemeClr val="tx1"/>
                </a:solidFill>
              </a:rPr>
              <a:t>Activity History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55204" y="6232175"/>
            <a:ext cx="5055195" cy="307777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Select activity from top. Changes entry form below accordingly.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2683281" y="4648200"/>
            <a:ext cx="1041169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Comments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10002" y="4648200"/>
            <a:ext cx="1600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i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86401" y="2647950"/>
            <a:ext cx="1981200" cy="2228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Draw Route on Map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</a:rPr>
              <a:t>MapBox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API)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841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713509"/>
            <a:ext cx="6781800" cy="533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4618" y="2431473"/>
            <a:ext cx="6345382" cy="3283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Exercise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Weight (lbs.)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Units (reps, minutes, laps)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Interval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Circuit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Super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Total Reps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74618" y="1371600"/>
            <a:ext cx="6345382" cy="1059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838200"/>
            <a:ext cx="2209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Post New Activity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71600" y="1447800"/>
            <a:ext cx="8382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Run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24100" y="1447800"/>
            <a:ext cx="879764" cy="9144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Strength Training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586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197</Words>
  <Application>Microsoft Office PowerPoint</Application>
  <PresentationFormat>On-screen Show (4:3)</PresentationFormat>
  <Paragraphs>70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Curtis</dc:creator>
  <cp:lastModifiedBy>Curtis</cp:lastModifiedBy>
  <cp:revision>22</cp:revision>
  <dcterms:created xsi:type="dcterms:W3CDTF">2019-02-02T05:24:55Z</dcterms:created>
  <dcterms:modified xsi:type="dcterms:W3CDTF">2019-02-02T19:52:29Z</dcterms:modified>
</cp:coreProperties>
</file>