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5DAC-D5E7-D741-9634-CE1FA8F1B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061B0-97B7-44B2-3D00-75B1EC5A5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BC6C5-B4A7-33F5-8DAE-67FB6002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100A-65DA-41B2-8F0C-8F5CCD9F8BE5}" type="datetimeFigureOut">
              <a:rPr lang="en-SE" smtClean="0"/>
              <a:t>2023-11-23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B0A64-026F-401A-E04C-9ECADCE2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2369-F8AE-5FF3-D0A2-6E3E6AE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923B-46C1-4301-B1E4-85333AF1D0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4555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F04A-2F92-05FA-3522-679FD3C9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AB646-1AC0-7922-6BFD-85FAB7A41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FF04-A884-A8DE-2167-EBF9D17A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100A-65DA-41B2-8F0C-8F5CCD9F8BE5}" type="datetimeFigureOut">
              <a:rPr lang="en-SE" smtClean="0"/>
              <a:t>2023-11-23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F6685-7200-E749-1BBD-2EF0AB63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1C906-C79E-E8E2-27F1-4247BCE7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923B-46C1-4301-B1E4-85333AF1D0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4587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6D184-FF5A-085E-DC7F-DFB8C8798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8EACE-F94D-56DE-951E-A8749AF7A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C06DF-98BA-794C-D0D7-AB5327B4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100A-65DA-41B2-8F0C-8F5CCD9F8BE5}" type="datetimeFigureOut">
              <a:rPr lang="en-SE" smtClean="0"/>
              <a:t>2023-11-23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3A1C-BF55-5052-DE87-76C91735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7C8D8-6EE5-6C6B-6441-BAB50FB2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923B-46C1-4301-B1E4-85333AF1D0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691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5F1A-B7E6-3A9A-A3A1-7328498C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CAD7-870D-985B-6C2F-AAF7A0CD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FA40-5EE3-4E33-634F-98EAC714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100A-65DA-41B2-8F0C-8F5CCD9F8BE5}" type="datetimeFigureOut">
              <a:rPr lang="en-SE" smtClean="0"/>
              <a:t>2023-11-23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BD69-F78E-C1B2-1425-09CEFB10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145CB-2B02-4DDE-F4C3-A5FBD7CE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923B-46C1-4301-B1E4-85333AF1D0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854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43F1-5825-F2BD-905F-AA8A35B9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9A74-2C30-C0A9-BE88-DF1ED51C7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D9279-5443-B665-F60A-6A345DEE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100A-65DA-41B2-8F0C-8F5CCD9F8BE5}" type="datetimeFigureOut">
              <a:rPr lang="en-SE" smtClean="0"/>
              <a:t>2023-11-23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CD2EB-2C08-D1C6-49EB-C79F86B2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9D57-472E-3D33-3E66-29CED6B9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923B-46C1-4301-B1E4-85333AF1D0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218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FAF4-DB83-6668-C53D-35AEBF7F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3B820-93D4-53AD-25BA-42D0429D6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5BA27-1DEB-15C3-3C96-7F81F9DDA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169C4-8B88-639A-10AF-07D9CEE9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100A-65DA-41B2-8F0C-8F5CCD9F8BE5}" type="datetimeFigureOut">
              <a:rPr lang="en-SE" smtClean="0"/>
              <a:t>2023-11-23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9DB28-1901-D48B-A106-91C5B6B9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4E581-E165-E214-77DB-C6934B5E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923B-46C1-4301-B1E4-85333AF1D0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7286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7ACA-0518-F3CC-F005-4D84B718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D221-CC1F-BF30-F770-96E64299A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B1AC-0C6A-9692-9D21-842E1F077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5B0FA-53E0-D97B-A9A8-A06B6E3B8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34CB0-E18B-8460-B75E-6CAD9FE1E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3ED0F-B806-709D-8574-5813C4C9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100A-65DA-41B2-8F0C-8F5CCD9F8BE5}" type="datetimeFigureOut">
              <a:rPr lang="en-SE" smtClean="0"/>
              <a:t>2023-11-23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7F7AC-3A48-D03D-D8B4-194AD106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C23BA-815D-1D9E-F388-949206D2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923B-46C1-4301-B1E4-85333AF1D0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234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9754-A3D0-0248-559E-2AC60466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974B8-1E75-CA55-6819-80A11BD3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100A-65DA-41B2-8F0C-8F5CCD9F8BE5}" type="datetimeFigureOut">
              <a:rPr lang="en-SE" smtClean="0"/>
              <a:t>2023-11-23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550B8-7DA9-8928-051A-D9975D2D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03A9A-DF85-B309-7AD8-36031E74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923B-46C1-4301-B1E4-85333AF1D0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2245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57A4D-0DE1-2AD2-315D-83DC49D3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100A-65DA-41B2-8F0C-8F5CCD9F8BE5}" type="datetimeFigureOut">
              <a:rPr lang="en-SE" smtClean="0"/>
              <a:t>2023-11-23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B5FC5-32FC-2AD7-A51B-CB7F00B4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B3B15-8D80-30C7-4FE0-513A66F2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923B-46C1-4301-B1E4-85333AF1D0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707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A4B0-5518-0332-1F54-A4AFD637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74B8-A0AA-74E7-8342-E70A529A1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A369F-7406-BB43-7B62-5281C5ED9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0E799-5FBD-DFE1-D21B-66D28A55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100A-65DA-41B2-8F0C-8F5CCD9F8BE5}" type="datetimeFigureOut">
              <a:rPr lang="en-SE" smtClean="0"/>
              <a:t>2023-11-23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FA0EF-0224-691C-7F92-6A6EE4A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186D6-F7C1-AC8D-6F95-15561E61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923B-46C1-4301-B1E4-85333AF1D0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8369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16F1-5B2F-65BF-90CF-4058E63A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F355F-B444-B277-AC1A-47FC7AB2B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7EE3C-D2A0-F90B-331D-E62759E97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FA296-0FF8-4E0B-1ED7-0EE0E15F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100A-65DA-41B2-8F0C-8F5CCD9F8BE5}" type="datetimeFigureOut">
              <a:rPr lang="en-SE" smtClean="0"/>
              <a:t>2023-11-23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9F2EB-E8B9-F923-92A8-054C30E6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87713-BBEB-A751-C84E-733F5B20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923B-46C1-4301-B1E4-85333AF1D0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404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ED252-CACA-622F-EC7D-0C7255E3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2C627-6F9A-1528-41FE-6AC86169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CD2BD-F765-D2FE-84BF-104273A2E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6100A-65DA-41B2-8F0C-8F5CCD9F8BE5}" type="datetimeFigureOut">
              <a:rPr lang="en-SE" smtClean="0"/>
              <a:t>2023-11-23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F65B-2D8D-6335-F097-805E0ABF6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E91E-5D5E-EC6A-1414-710776CEB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D923B-46C1-4301-B1E4-85333AF1D0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170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rectangular device with a black screen&#10;&#10;Description automatically generated">
            <a:extLst>
              <a:ext uri="{FF2B5EF4-FFF2-40B4-BE49-F238E27FC236}">
                <a16:creationId xmlns:a16="http://schemas.microsoft.com/office/drawing/2014/main" id="{95FE8029-45D2-9040-FD62-FC7072381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29" b="82714" l="16429" r="84286">
                        <a14:foregroundMark x1="16571" y1="17714" x2="82000" y2="82857"/>
                        <a14:foregroundMark x1="46857" y1="9429" x2="46857" y2="9429"/>
                        <a14:foregroundMark x1="17286" y1="69429" x2="17143" y2="76429"/>
                        <a14:foregroundMark x1="38429" y1="16857" x2="45714" y2="17143"/>
                        <a14:foregroundMark x1="26714" y1="16714" x2="30857" y2="16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96" t="16297" r="7971" b="15151"/>
          <a:stretch/>
        </p:blipFill>
        <p:spPr>
          <a:xfrm>
            <a:off x="5532581" y="1052945"/>
            <a:ext cx="5255491" cy="4701310"/>
          </a:xfrm>
          <a:prstGeom prst="rect">
            <a:avLst/>
          </a:prstGeom>
        </p:spPr>
      </p:pic>
      <p:pic>
        <p:nvPicPr>
          <p:cNvPr id="7" name="Picture 6" descr="A black rectangular electronic device&#10;&#10;Description automatically generated">
            <a:extLst>
              <a:ext uri="{FF2B5EF4-FFF2-40B4-BE49-F238E27FC236}">
                <a16:creationId xmlns:a16="http://schemas.microsoft.com/office/drawing/2014/main" id="{39650CBE-F584-B573-C07E-68FC127154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4000" l="10000" r="90000">
                        <a14:foregroundMark x1="74889" y1="8000" x2="25333" y2="91333"/>
                        <a14:foregroundMark x1="71778" y1="89111" x2="56222" y2="84222"/>
                        <a14:foregroundMark x1="56222" y1="84222" x2="53556" y2="81333"/>
                        <a14:foregroundMark x1="46222" y1="78000" x2="57111" y2="78000"/>
                        <a14:foregroundMark x1="55556" y1="78000" x2="63111" y2="78000"/>
                        <a14:foregroundMark x1="24889" y1="94000" x2="30889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584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1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8A92B6A-F97E-2A82-D2E4-1FC26E6DFE10}"/>
              </a:ext>
            </a:extLst>
          </p:cNvPr>
          <p:cNvGrpSpPr>
            <a:grpSpLocks noChangeAspect="1"/>
          </p:cNvGrpSpPr>
          <p:nvPr/>
        </p:nvGrpSpPr>
        <p:grpSpPr>
          <a:xfrm>
            <a:off x="5753102" y="955584"/>
            <a:ext cx="3214688" cy="3214688"/>
            <a:chOff x="5753102" y="955584"/>
            <a:chExt cx="4286250" cy="4286250"/>
          </a:xfrm>
        </p:grpSpPr>
        <p:pic>
          <p:nvPicPr>
            <p:cNvPr id="9" name="Picture 8" descr="A black rectangular electronic device&#10;&#10;Description automatically generated">
              <a:extLst>
                <a:ext uri="{FF2B5EF4-FFF2-40B4-BE49-F238E27FC236}">
                  <a16:creationId xmlns:a16="http://schemas.microsoft.com/office/drawing/2014/main" id="{294B69DB-9440-EEE0-C1C0-24FB59124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000" b="94000" l="10000" r="90000">
                          <a14:foregroundMark x1="74889" y1="8000" x2="25333" y2="91333"/>
                          <a14:foregroundMark x1="71778" y1="89111" x2="56222" y2="84222"/>
                          <a14:foregroundMark x1="56222" y1="84222" x2="53556" y2="81333"/>
                          <a14:foregroundMark x1="46222" y1="78000" x2="57111" y2="78000"/>
                          <a14:foregroundMark x1="55556" y1="78000" x2="63111" y2="78000"/>
                          <a14:foregroundMark x1="24889" y1="94000" x2="30889" y2="9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102" y="955584"/>
              <a:ext cx="4286250" cy="4286250"/>
            </a:xfrm>
            <a:prstGeom prst="rect">
              <a:avLst/>
            </a:prstGeom>
          </p:spPr>
        </p:pic>
        <p:pic>
          <p:nvPicPr>
            <p:cNvPr id="5" name="Picture 4" descr="A screenshot of a phone&#10;&#10;Description automatically generated">
              <a:extLst>
                <a:ext uri="{FF2B5EF4-FFF2-40B4-BE49-F238E27FC236}">
                  <a16:creationId xmlns:a16="http://schemas.microsoft.com/office/drawing/2014/main" id="{A8DED233-2362-0616-81BF-AC815FC3C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940" y="1391800"/>
              <a:ext cx="1817624" cy="273786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2DDF18-8D26-D9DB-C419-B7D9EC895951}"/>
              </a:ext>
            </a:extLst>
          </p:cNvPr>
          <p:cNvGrpSpPr>
            <a:grpSpLocks noChangeAspect="1"/>
          </p:cNvGrpSpPr>
          <p:nvPr/>
        </p:nvGrpSpPr>
        <p:grpSpPr>
          <a:xfrm>
            <a:off x="2945817" y="955584"/>
            <a:ext cx="3214688" cy="3214688"/>
            <a:chOff x="2945817" y="955584"/>
            <a:chExt cx="4286250" cy="4286250"/>
          </a:xfrm>
        </p:grpSpPr>
        <p:pic>
          <p:nvPicPr>
            <p:cNvPr id="8" name="Picture 7" descr="A black rectangular electronic device&#10;&#10;Description automatically generated">
              <a:extLst>
                <a:ext uri="{FF2B5EF4-FFF2-40B4-BE49-F238E27FC236}">
                  <a16:creationId xmlns:a16="http://schemas.microsoft.com/office/drawing/2014/main" id="{E66FF1DC-1FE1-5D18-7C1E-424E07B49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000" b="94000" l="10000" r="90000">
                          <a14:foregroundMark x1="74889" y1="8000" x2="25333" y2="91333"/>
                          <a14:foregroundMark x1="71778" y1="89111" x2="56222" y2="84222"/>
                          <a14:foregroundMark x1="56222" y1="84222" x2="53556" y2="81333"/>
                          <a14:foregroundMark x1="46222" y1="78000" x2="57111" y2="78000"/>
                          <a14:foregroundMark x1="55556" y1="78000" x2="63111" y2="78000"/>
                          <a14:foregroundMark x1="24889" y1="94000" x2="30889" y2="9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817" y="955584"/>
              <a:ext cx="4286250" cy="4286250"/>
            </a:xfrm>
            <a:prstGeom prst="rect">
              <a:avLst/>
            </a:prstGeom>
          </p:spPr>
        </p:pic>
        <p:pic>
          <p:nvPicPr>
            <p:cNvPr id="6" name="Picture 5" descr="A screenshot of a phone&#10;&#10;Description automatically generated">
              <a:extLst>
                <a:ext uri="{FF2B5EF4-FFF2-40B4-BE49-F238E27FC236}">
                  <a16:creationId xmlns:a16="http://schemas.microsoft.com/office/drawing/2014/main" id="{B680A010-9C43-EA9F-E273-DBE30CE2A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798" y="1391800"/>
              <a:ext cx="1823339" cy="272643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5F438B-62DB-0B12-B61A-F85AD632821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955584"/>
            <a:ext cx="3214688" cy="3214688"/>
            <a:chOff x="0" y="955584"/>
            <a:chExt cx="4286250" cy="4286250"/>
          </a:xfrm>
        </p:grpSpPr>
        <p:pic>
          <p:nvPicPr>
            <p:cNvPr id="4" name="Picture 3" descr="A black rectangular electronic device&#10;&#10;Description automatically generated">
              <a:extLst>
                <a:ext uri="{FF2B5EF4-FFF2-40B4-BE49-F238E27FC236}">
                  <a16:creationId xmlns:a16="http://schemas.microsoft.com/office/drawing/2014/main" id="{6D5230AD-C794-7CAB-DF91-92B8B6D47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000" b="94000" l="10000" r="90000">
                          <a14:foregroundMark x1="74889" y1="8000" x2="25333" y2="91333"/>
                          <a14:foregroundMark x1="71778" y1="89111" x2="56222" y2="84222"/>
                          <a14:foregroundMark x1="56222" y1="84222" x2="53556" y2="81333"/>
                          <a14:foregroundMark x1="46222" y1="78000" x2="57111" y2="78000"/>
                          <a14:foregroundMark x1="55556" y1="78000" x2="63111" y2="78000"/>
                          <a14:foregroundMark x1="24889" y1="94000" x2="30889" y2="9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5584"/>
              <a:ext cx="4286250" cy="4286250"/>
            </a:xfrm>
            <a:prstGeom prst="rect">
              <a:avLst/>
            </a:prstGeom>
          </p:spPr>
        </p:pic>
        <p:pic>
          <p:nvPicPr>
            <p:cNvPr id="7" name="Picture 6" descr="A cellphone screen shot of a blue house with white lines&#10;&#10;Description automatically generated">
              <a:extLst>
                <a:ext uri="{FF2B5EF4-FFF2-40B4-BE49-F238E27FC236}">
                  <a16:creationId xmlns:a16="http://schemas.microsoft.com/office/drawing/2014/main" id="{FDD99C5F-7C24-431C-4617-6E58F2E40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050" y="1397516"/>
              <a:ext cx="1823339" cy="2732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34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E709-6C09-DB2C-1598-F3FA3FF7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page</a:t>
            </a:r>
            <a:endParaRPr lang="en-S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7DF5E9-BC07-B885-F749-E4DEE1D1DD47}"/>
              </a:ext>
            </a:extLst>
          </p:cNvPr>
          <p:cNvGrpSpPr>
            <a:grpSpLocks noChangeAspect="1"/>
          </p:cNvGrpSpPr>
          <p:nvPr/>
        </p:nvGrpSpPr>
        <p:grpSpPr>
          <a:xfrm>
            <a:off x="7155656" y="2517684"/>
            <a:ext cx="3214688" cy="3214688"/>
            <a:chOff x="0" y="955584"/>
            <a:chExt cx="4286250" cy="4286250"/>
          </a:xfrm>
        </p:grpSpPr>
        <p:pic>
          <p:nvPicPr>
            <p:cNvPr id="6" name="Picture 5" descr="A black rectangular electronic device&#10;&#10;Description automatically generated">
              <a:extLst>
                <a:ext uri="{FF2B5EF4-FFF2-40B4-BE49-F238E27FC236}">
                  <a16:creationId xmlns:a16="http://schemas.microsoft.com/office/drawing/2014/main" id="{F5E85A5C-6B88-02CD-71D6-84E0331C2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000" b="94000" l="10000" r="90000">
                          <a14:foregroundMark x1="74889" y1="8000" x2="25333" y2="91333"/>
                          <a14:foregroundMark x1="71778" y1="89111" x2="56222" y2="84222"/>
                          <a14:foregroundMark x1="56222" y1="84222" x2="53556" y2="81333"/>
                          <a14:foregroundMark x1="46222" y1="78000" x2="57111" y2="78000"/>
                          <a14:foregroundMark x1="55556" y1="78000" x2="63111" y2="78000"/>
                          <a14:foregroundMark x1="24889" y1="94000" x2="30889" y2="9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5584"/>
              <a:ext cx="4286250" cy="4286250"/>
            </a:xfrm>
            <a:prstGeom prst="rect">
              <a:avLst/>
            </a:prstGeom>
          </p:spPr>
        </p:pic>
        <p:pic>
          <p:nvPicPr>
            <p:cNvPr id="7" name="Picture 6" descr="A cellphone screen shot of a blue house with white lines&#10;&#10;Description automatically generated">
              <a:extLst>
                <a:ext uri="{FF2B5EF4-FFF2-40B4-BE49-F238E27FC236}">
                  <a16:creationId xmlns:a16="http://schemas.microsoft.com/office/drawing/2014/main" id="{E753BFBA-1204-18B9-B059-0AD39C7C6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050" y="1397516"/>
              <a:ext cx="1823339" cy="27321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97CE-0AE3-1E02-4ADC-303DE1AA53DA}"/>
              </a:ext>
            </a:extLst>
          </p:cNvPr>
          <p:cNvGrpSpPr>
            <a:grpSpLocks noChangeAspect="1"/>
          </p:cNvGrpSpPr>
          <p:nvPr/>
        </p:nvGrpSpPr>
        <p:grpSpPr>
          <a:xfrm>
            <a:off x="2069715" y="2761810"/>
            <a:ext cx="2718569" cy="2726436"/>
            <a:chOff x="6704157" y="992376"/>
            <a:chExt cx="4687744" cy="4701310"/>
          </a:xfrm>
        </p:grpSpPr>
        <p:pic>
          <p:nvPicPr>
            <p:cNvPr id="9" name="Picture 8" descr="A black rectangular device with a black screen&#10;&#10;Description automatically generated">
              <a:extLst>
                <a:ext uri="{FF2B5EF4-FFF2-40B4-BE49-F238E27FC236}">
                  <a16:creationId xmlns:a16="http://schemas.microsoft.com/office/drawing/2014/main" id="{FB5DC963-D7C0-74C6-16B9-AF7E08BD7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29" b="82714" l="16429" r="84286">
                          <a14:foregroundMark x1="16571" y1="17714" x2="82000" y2="82857"/>
                          <a14:foregroundMark x1="46857" y1="9429" x2="46857" y2="9429"/>
                          <a14:foregroundMark x1="17286" y1="69429" x2="17143" y2="76429"/>
                          <a14:foregroundMark x1="38429" y1="16857" x2="45714" y2="17143"/>
                          <a14:foregroundMark x1="26714" y1="16714" x2="30857" y2="16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6297" r="16249" b="15151"/>
            <a:stretch/>
          </p:blipFill>
          <p:spPr>
            <a:xfrm>
              <a:off x="6704157" y="992376"/>
              <a:ext cx="4687744" cy="4701310"/>
            </a:xfrm>
            <a:prstGeom prst="rect">
              <a:avLst/>
            </a:prstGeom>
          </p:spPr>
        </p:pic>
        <p:pic>
          <p:nvPicPr>
            <p:cNvPr id="10" name="Picture 9" descr="A blue and white computer screen&#10;&#10;Description automatically generated with medium confidence">
              <a:extLst>
                <a:ext uri="{FF2B5EF4-FFF2-40B4-BE49-F238E27FC236}">
                  <a16:creationId xmlns:a16="http://schemas.microsoft.com/office/drawing/2014/main" id="{6B662416-13D1-729B-83DF-39BB284AB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3431" y="1428751"/>
              <a:ext cx="4029914" cy="2678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271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11FA-1039-1E9E-C1F7-4FA61D21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S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5CE093-D729-93AF-3CB0-62F72CAC76BE}"/>
              </a:ext>
            </a:extLst>
          </p:cNvPr>
          <p:cNvGrpSpPr>
            <a:grpSpLocks noChangeAspect="1"/>
          </p:cNvGrpSpPr>
          <p:nvPr/>
        </p:nvGrpSpPr>
        <p:grpSpPr>
          <a:xfrm>
            <a:off x="7155656" y="2393950"/>
            <a:ext cx="3214688" cy="3214688"/>
            <a:chOff x="2945817" y="955584"/>
            <a:chExt cx="4286250" cy="4286250"/>
          </a:xfrm>
        </p:grpSpPr>
        <p:pic>
          <p:nvPicPr>
            <p:cNvPr id="6" name="Picture 5" descr="A black rectangular electronic device&#10;&#10;Description automatically generated">
              <a:extLst>
                <a:ext uri="{FF2B5EF4-FFF2-40B4-BE49-F238E27FC236}">
                  <a16:creationId xmlns:a16="http://schemas.microsoft.com/office/drawing/2014/main" id="{6B5F2315-F9A0-A416-9BBA-D80CEF8D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000" b="94000" l="10000" r="90000">
                          <a14:foregroundMark x1="74889" y1="8000" x2="25333" y2="91333"/>
                          <a14:foregroundMark x1="71778" y1="89111" x2="56222" y2="84222"/>
                          <a14:foregroundMark x1="56222" y1="84222" x2="53556" y2="81333"/>
                          <a14:foregroundMark x1="46222" y1="78000" x2="57111" y2="78000"/>
                          <a14:foregroundMark x1="55556" y1="78000" x2="63111" y2="78000"/>
                          <a14:foregroundMark x1="24889" y1="94000" x2="30889" y2="9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817" y="955584"/>
              <a:ext cx="4286250" cy="4286250"/>
            </a:xfrm>
            <a:prstGeom prst="rect">
              <a:avLst/>
            </a:prstGeom>
          </p:spPr>
        </p:pic>
        <p:pic>
          <p:nvPicPr>
            <p:cNvPr id="7" name="Picture 6" descr="A screenshot of a phone&#10;&#10;Description automatically generated">
              <a:extLst>
                <a:ext uri="{FF2B5EF4-FFF2-40B4-BE49-F238E27FC236}">
                  <a16:creationId xmlns:a16="http://schemas.microsoft.com/office/drawing/2014/main" id="{6DF44E58-791A-A6FF-6B2B-C3AFC2B56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798" y="1391800"/>
              <a:ext cx="1823339" cy="272643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8F57E-C356-BD4B-13BE-A6E3C54522E3}"/>
              </a:ext>
            </a:extLst>
          </p:cNvPr>
          <p:cNvGrpSpPr>
            <a:grpSpLocks noChangeAspect="1"/>
          </p:cNvGrpSpPr>
          <p:nvPr/>
        </p:nvGrpSpPr>
        <p:grpSpPr>
          <a:xfrm>
            <a:off x="2073341" y="2641711"/>
            <a:ext cx="2711318" cy="2719165"/>
            <a:chOff x="6808932" y="3391786"/>
            <a:chExt cx="4687744" cy="4701310"/>
          </a:xfrm>
        </p:grpSpPr>
        <p:pic>
          <p:nvPicPr>
            <p:cNvPr id="10" name="Picture 9" descr="A black rectangular device with a black screen&#10;&#10;Description automatically generated">
              <a:extLst>
                <a:ext uri="{FF2B5EF4-FFF2-40B4-BE49-F238E27FC236}">
                  <a16:creationId xmlns:a16="http://schemas.microsoft.com/office/drawing/2014/main" id="{E8659A29-E5B2-60D9-3F33-81363E53D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29" b="82714" l="16429" r="84286">
                          <a14:foregroundMark x1="16571" y1="17714" x2="82000" y2="82857"/>
                          <a14:foregroundMark x1="46857" y1="9429" x2="46857" y2="9429"/>
                          <a14:foregroundMark x1="17286" y1="69429" x2="17143" y2="76429"/>
                          <a14:foregroundMark x1="38429" y1="16857" x2="45714" y2="17143"/>
                          <a14:foregroundMark x1="26714" y1="16714" x2="30857" y2="16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6297" r="16249" b="15151"/>
            <a:stretch/>
          </p:blipFill>
          <p:spPr>
            <a:xfrm>
              <a:off x="6808932" y="3391786"/>
              <a:ext cx="4687744" cy="4701310"/>
            </a:xfrm>
            <a:prstGeom prst="rect">
              <a:avLst/>
            </a:prstGeom>
          </p:spPr>
        </p:pic>
        <p:pic>
          <p:nvPicPr>
            <p:cNvPr id="11" name="Picture 10" descr="A screenshot of a phone&#10;&#10;Description automatically generated">
              <a:extLst>
                <a:ext uri="{FF2B5EF4-FFF2-40B4-BE49-F238E27FC236}">
                  <a16:creationId xmlns:a16="http://schemas.microsoft.com/office/drawing/2014/main" id="{24ACA4E0-F544-AC7D-A321-4A9489B91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2581" y="3810576"/>
              <a:ext cx="4015539" cy="2665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93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C684-7736-9709-A66C-A7CAD547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page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36C3-69FA-CD8B-BA67-D5967D85E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9D866-5ABA-2249-34C8-CF97CAA687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61C884-5E5F-0227-FE5E-D1973FDF341D}"/>
              </a:ext>
            </a:extLst>
          </p:cNvPr>
          <p:cNvGrpSpPr>
            <a:grpSpLocks noChangeAspect="1"/>
          </p:cNvGrpSpPr>
          <p:nvPr/>
        </p:nvGrpSpPr>
        <p:grpSpPr>
          <a:xfrm>
            <a:off x="7155656" y="2393950"/>
            <a:ext cx="3214688" cy="3214688"/>
            <a:chOff x="5753102" y="955584"/>
            <a:chExt cx="4286250" cy="4286250"/>
          </a:xfrm>
        </p:grpSpPr>
        <p:pic>
          <p:nvPicPr>
            <p:cNvPr id="6" name="Picture 5" descr="A black rectangular electronic device&#10;&#10;Description automatically generated">
              <a:extLst>
                <a:ext uri="{FF2B5EF4-FFF2-40B4-BE49-F238E27FC236}">
                  <a16:creationId xmlns:a16="http://schemas.microsoft.com/office/drawing/2014/main" id="{16EDC853-03C9-615D-1638-20FF499B3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000" b="94000" l="10000" r="90000">
                          <a14:foregroundMark x1="74889" y1="8000" x2="25333" y2="91333"/>
                          <a14:foregroundMark x1="71778" y1="89111" x2="56222" y2="84222"/>
                          <a14:foregroundMark x1="56222" y1="84222" x2="53556" y2="81333"/>
                          <a14:foregroundMark x1="46222" y1="78000" x2="57111" y2="78000"/>
                          <a14:foregroundMark x1="55556" y1="78000" x2="63111" y2="78000"/>
                          <a14:foregroundMark x1="24889" y1="94000" x2="30889" y2="9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102" y="955584"/>
              <a:ext cx="4286250" cy="4286250"/>
            </a:xfrm>
            <a:prstGeom prst="rect">
              <a:avLst/>
            </a:prstGeom>
          </p:spPr>
        </p:pic>
        <p:pic>
          <p:nvPicPr>
            <p:cNvPr id="7" name="Picture 6" descr="A screenshot of a phone&#10;&#10;Description automatically generated">
              <a:extLst>
                <a:ext uri="{FF2B5EF4-FFF2-40B4-BE49-F238E27FC236}">
                  <a16:creationId xmlns:a16="http://schemas.microsoft.com/office/drawing/2014/main" id="{8D9A7C3C-A41C-B7B0-6177-3D1C08293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940" y="1391800"/>
              <a:ext cx="1817624" cy="273786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23F57A-4073-5067-3FAB-3F967D0DC43F}"/>
              </a:ext>
            </a:extLst>
          </p:cNvPr>
          <p:cNvGrpSpPr>
            <a:grpSpLocks noChangeAspect="1"/>
          </p:cNvGrpSpPr>
          <p:nvPr/>
        </p:nvGrpSpPr>
        <p:grpSpPr>
          <a:xfrm>
            <a:off x="2069554" y="2637914"/>
            <a:ext cx="2718891" cy="2726760"/>
            <a:chOff x="6856557" y="1144776"/>
            <a:chExt cx="4687744" cy="4701310"/>
          </a:xfrm>
        </p:grpSpPr>
        <p:pic>
          <p:nvPicPr>
            <p:cNvPr id="12" name="Picture 11" descr="A black rectangular device with a black screen&#10;&#10;Description automatically generated">
              <a:extLst>
                <a:ext uri="{FF2B5EF4-FFF2-40B4-BE49-F238E27FC236}">
                  <a16:creationId xmlns:a16="http://schemas.microsoft.com/office/drawing/2014/main" id="{03578419-95DA-90B7-F3FC-58A16AA52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29" b="82714" l="16429" r="84286">
                          <a14:foregroundMark x1="16571" y1="17714" x2="82000" y2="82857"/>
                          <a14:foregroundMark x1="46857" y1="9429" x2="46857" y2="9429"/>
                          <a14:foregroundMark x1="17286" y1="69429" x2="17143" y2="76429"/>
                          <a14:foregroundMark x1="38429" y1="16857" x2="45714" y2="17143"/>
                          <a14:foregroundMark x1="26714" y1="16714" x2="30857" y2="16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6297" r="16249" b="15151"/>
            <a:stretch/>
          </p:blipFill>
          <p:spPr>
            <a:xfrm>
              <a:off x="6856557" y="1144776"/>
              <a:ext cx="4687744" cy="4701310"/>
            </a:xfrm>
            <a:prstGeom prst="rect">
              <a:avLst/>
            </a:prstGeom>
          </p:spPr>
        </p:pic>
        <p:pic>
          <p:nvPicPr>
            <p:cNvPr id="13" name="Picture 12" descr="A screenshot of a device&#10;&#10;Description automatically generated">
              <a:extLst>
                <a:ext uri="{FF2B5EF4-FFF2-40B4-BE49-F238E27FC236}">
                  <a16:creationId xmlns:a16="http://schemas.microsoft.com/office/drawing/2014/main" id="{84BF96B3-4150-9E6C-740D-F404787BE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056" y="1574467"/>
              <a:ext cx="4007155" cy="2665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45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electronic device&#10;&#10;Description automatically generated">
            <a:extLst>
              <a:ext uri="{FF2B5EF4-FFF2-40B4-BE49-F238E27FC236}">
                <a16:creationId xmlns:a16="http://schemas.microsoft.com/office/drawing/2014/main" id="{6D5230AD-C794-7CAB-DF91-92B8B6D47D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4000" l="10000" r="90000">
                        <a14:foregroundMark x1="74889" y1="8000" x2="25333" y2="91333"/>
                        <a14:foregroundMark x1="71778" y1="89111" x2="56222" y2="84222"/>
                        <a14:foregroundMark x1="56222" y1="84222" x2="53556" y2="81333"/>
                        <a14:foregroundMark x1="46222" y1="78000" x2="57111" y2="78000"/>
                        <a14:foregroundMark x1="55556" y1="78000" x2="63111" y2="78000"/>
                        <a14:foregroundMark x1="24889" y1="94000" x2="30889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584"/>
            <a:ext cx="4286250" cy="428625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A8DED233-2362-0616-81BF-AC815FC3C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313" y="2047444"/>
            <a:ext cx="3029373" cy="4563112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680A010-9C43-EA9F-E273-DBE30CE2A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550" y="1756970"/>
            <a:ext cx="3038899" cy="4544059"/>
          </a:xfrm>
          <a:prstGeom prst="rect">
            <a:avLst/>
          </a:prstGeom>
        </p:spPr>
      </p:pic>
      <p:pic>
        <p:nvPicPr>
          <p:cNvPr id="7" name="Picture 6" descr="A cellphone screen shot of a blue house with white lines&#10;&#10;Description automatically generated">
            <a:extLst>
              <a:ext uri="{FF2B5EF4-FFF2-40B4-BE49-F238E27FC236}">
                <a16:creationId xmlns:a16="http://schemas.microsoft.com/office/drawing/2014/main" id="{FDD99C5F-7C24-431C-4617-6E58F2E40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50" y="1302207"/>
            <a:ext cx="303889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2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rectangular device with a black screen&#10;&#10;Description automatically generated">
            <a:extLst>
              <a:ext uri="{FF2B5EF4-FFF2-40B4-BE49-F238E27FC236}">
                <a16:creationId xmlns:a16="http://schemas.microsoft.com/office/drawing/2014/main" id="{102D1EB3-7204-F941-C8A2-A45A31E63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29" b="82714" l="16429" r="84286">
                        <a14:foregroundMark x1="16571" y1="17714" x2="82000" y2="82857"/>
                        <a14:foregroundMark x1="46857" y1="9429" x2="46857" y2="9429"/>
                        <a14:foregroundMark x1="17286" y1="69429" x2="17143" y2="76429"/>
                        <a14:foregroundMark x1="38429" y1="16857" x2="45714" y2="17143"/>
                        <a14:foregroundMark x1="26714" y1="16714" x2="30857" y2="16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96" t="16297" r="16249" b="15151"/>
          <a:stretch/>
        </p:blipFill>
        <p:spPr>
          <a:xfrm>
            <a:off x="6704157" y="992376"/>
            <a:ext cx="4687744" cy="4701310"/>
          </a:xfrm>
          <a:prstGeom prst="rect">
            <a:avLst/>
          </a:prstGeom>
        </p:spPr>
      </p:pic>
      <p:pic>
        <p:nvPicPr>
          <p:cNvPr id="5" name="Picture 4" descr="A blue and white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CA66423F-C9AB-D2B4-F6C1-E308EEE3E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31" y="1428751"/>
            <a:ext cx="4029914" cy="26782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0326AF-B092-C7AF-6700-0C0AB4AA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7147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ADD8E9-CBF5-308B-8320-71F8628CD410}"/>
              </a:ext>
            </a:extLst>
          </p:cNvPr>
          <p:cNvGrpSpPr/>
          <p:nvPr/>
        </p:nvGrpSpPr>
        <p:grpSpPr>
          <a:xfrm>
            <a:off x="6808932" y="3391786"/>
            <a:ext cx="4687744" cy="4701310"/>
            <a:chOff x="6808932" y="3391786"/>
            <a:chExt cx="4687744" cy="4701310"/>
          </a:xfrm>
        </p:grpSpPr>
        <p:pic>
          <p:nvPicPr>
            <p:cNvPr id="7" name="Picture 6" descr="A black rectangular device with a black screen&#10;&#10;Description automatically generated">
              <a:extLst>
                <a:ext uri="{FF2B5EF4-FFF2-40B4-BE49-F238E27FC236}">
                  <a16:creationId xmlns:a16="http://schemas.microsoft.com/office/drawing/2014/main" id="{58B89E8C-3739-7872-AF05-2C5E027A4F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29" b="82714" l="16429" r="84286">
                          <a14:foregroundMark x1="16571" y1="17714" x2="82000" y2="82857"/>
                          <a14:foregroundMark x1="46857" y1="9429" x2="46857" y2="9429"/>
                          <a14:foregroundMark x1="17286" y1="69429" x2="17143" y2="76429"/>
                          <a14:foregroundMark x1="38429" y1="16857" x2="45714" y2="17143"/>
                          <a14:foregroundMark x1="26714" y1="16714" x2="30857" y2="16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6297" r="16249" b="15151"/>
            <a:stretch/>
          </p:blipFill>
          <p:spPr>
            <a:xfrm>
              <a:off x="6808932" y="3391786"/>
              <a:ext cx="4687744" cy="4701310"/>
            </a:xfrm>
            <a:prstGeom prst="rect">
              <a:avLst/>
            </a:prstGeom>
          </p:spPr>
        </p:pic>
        <p:pic>
          <p:nvPicPr>
            <p:cNvPr id="4" name="Picture 3" descr="A screenshot of a phone&#10;&#10;Description automatically generated">
              <a:extLst>
                <a:ext uri="{FF2B5EF4-FFF2-40B4-BE49-F238E27FC236}">
                  <a16:creationId xmlns:a16="http://schemas.microsoft.com/office/drawing/2014/main" id="{204B6C54-6E88-5084-CE1E-7DB89576B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2581" y="3810576"/>
              <a:ext cx="4015539" cy="266584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1B727F-13E9-BC41-8691-0C5D85E7FE8D}"/>
              </a:ext>
            </a:extLst>
          </p:cNvPr>
          <p:cNvGrpSpPr/>
          <p:nvPr/>
        </p:nvGrpSpPr>
        <p:grpSpPr>
          <a:xfrm>
            <a:off x="6856557" y="1144776"/>
            <a:ext cx="4687744" cy="4701310"/>
            <a:chOff x="6856557" y="1144776"/>
            <a:chExt cx="4687744" cy="4701310"/>
          </a:xfrm>
        </p:grpSpPr>
        <p:pic>
          <p:nvPicPr>
            <p:cNvPr id="9" name="Picture 8" descr="A black rectangular device with a black screen&#10;&#10;Description automatically generated">
              <a:extLst>
                <a:ext uri="{FF2B5EF4-FFF2-40B4-BE49-F238E27FC236}">
                  <a16:creationId xmlns:a16="http://schemas.microsoft.com/office/drawing/2014/main" id="{68122EBC-C5D1-574F-5B45-EE401C2DC4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29" b="82714" l="16429" r="84286">
                          <a14:foregroundMark x1="16571" y1="17714" x2="82000" y2="82857"/>
                          <a14:foregroundMark x1="46857" y1="9429" x2="46857" y2="9429"/>
                          <a14:foregroundMark x1="17286" y1="69429" x2="17143" y2="76429"/>
                          <a14:foregroundMark x1="38429" y1="16857" x2="45714" y2="17143"/>
                          <a14:foregroundMark x1="26714" y1="16714" x2="30857" y2="16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6297" r="16249" b="15151"/>
            <a:stretch/>
          </p:blipFill>
          <p:spPr>
            <a:xfrm>
              <a:off x="6856557" y="1144776"/>
              <a:ext cx="4687744" cy="4701310"/>
            </a:xfrm>
            <a:prstGeom prst="rect">
              <a:avLst/>
            </a:prstGeom>
          </p:spPr>
        </p:pic>
        <p:pic>
          <p:nvPicPr>
            <p:cNvPr id="3" name="Picture 2" descr="A screenshot of a device&#10;&#10;Description automatically generated">
              <a:extLst>
                <a:ext uri="{FF2B5EF4-FFF2-40B4-BE49-F238E27FC236}">
                  <a16:creationId xmlns:a16="http://schemas.microsoft.com/office/drawing/2014/main" id="{79B1AD42-79F5-7B7D-15BC-AA553E841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056" y="1574467"/>
              <a:ext cx="4007155" cy="2665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533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Boot page</vt:lpstr>
      <vt:lpstr>Home page</vt:lpstr>
      <vt:lpstr>Settings 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Firmo</dc:creator>
  <cp:lastModifiedBy>Edward Firmo</cp:lastModifiedBy>
  <cp:revision>1</cp:revision>
  <dcterms:created xsi:type="dcterms:W3CDTF">2023-11-23T11:49:42Z</dcterms:created>
  <dcterms:modified xsi:type="dcterms:W3CDTF">2023-11-23T17:38:59Z</dcterms:modified>
</cp:coreProperties>
</file>