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4572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6" autoAdjust="0"/>
    <p:restoredTop sz="94660"/>
  </p:normalViewPr>
  <p:slideViewPr>
    <p:cSldViewPr snapToGrid="0">
      <p:cViewPr>
        <p:scale>
          <a:sx n="220" d="100"/>
          <a:sy n="220" d="100"/>
        </p:scale>
        <p:origin x="9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8828"/>
            <a:ext cx="38862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00906"/>
            <a:ext cx="3429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2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16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40" y="162279"/>
            <a:ext cx="985838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62279"/>
            <a:ext cx="2900363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4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759885"/>
            <a:ext cx="394335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2039762"/>
            <a:ext cx="394335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/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2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48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62280"/>
            <a:ext cx="3943350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47185"/>
            <a:ext cx="1934171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13368"/>
            <a:ext cx="1934171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747185"/>
            <a:ext cx="194369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113368"/>
            <a:ext cx="194369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334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4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62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38856"/>
            <a:ext cx="2314575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4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38856"/>
            <a:ext cx="2314575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62280"/>
            <a:ext cx="394335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11389"/>
            <a:ext cx="394335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2023-12-16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825046"/>
            <a:ext cx="15430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3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2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1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2023-12-16T11:11:01Z</dcterms:modified>
</cp:coreProperties>
</file>