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5" r:id="rId1"/>
  </p:sldMasterIdLst>
  <p:sldIdLst>
    <p:sldId id="256" r:id="rId2"/>
    <p:sldId id="257" r:id="rId3"/>
    <p:sldId id="270" r:id="rId4"/>
    <p:sldId id="260" r:id="rId5"/>
    <p:sldId id="261" r:id="rId6"/>
    <p:sldId id="266" r:id="rId7"/>
    <p:sldId id="263" r:id="rId8"/>
    <p:sldId id="264" r:id="rId9"/>
    <p:sldId id="267" r:id="rId10"/>
    <p:sldId id="265" r:id="rId11"/>
    <p:sldId id="268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02F5B-7EB2-49A1-B3E9-B2AA6EDC35A2}" v="64" dt="2024-06-10T02:17:25.813"/>
    <p1510:client id="{F6776BCA-2DCA-42AE-8A2D-E4D2135C64A0}" v="52" dt="2024-06-11T04:53:32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73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97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50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11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489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89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527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20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622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711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613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4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80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930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760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9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794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69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252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144137" y="304800"/>
            <a:ext cx="11734800" cy="4004943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lnSpc>
                <a:spcPct val="150000"/>
              </a:lnSpc>
              <a:spcBef>
                <a:spcPts val="130"/>
              </a:spcBef>
            </a:pPr>
            <a:r>
              <a:rPr lang="en-US" sz="6000" spc="15" dirty="0">
                <a:latin typeface="Sitka Display Semibold" pitchFamily="2" charset="0"/>
                <a:cs typeface="Times New Roman"/>
              </a:rPr>
              <a:t>                 </a:t>
            </a:r>
            <a:r>
              <a:rPr lang="en-US" sz="5400" spc="15" dirty="0">
                <a:solidFill>
                  <a:srgbClr val="00B0F0"/>
                </a:solidFill>
                <a:latin typeface="Sitka Display Semibold" pitchFamily="2" charset="0"/>
                <a:cs typeface="Times New Roman"/>
              </a:rPr>
              <a:t>by </a:t>
            </a:r>
            <a:br>
              <a:rPr lang="en-US" sz="5400" spc="15" dirty="0">
                <a:solidFill>
                  <a:srgbClr val="00B0F0"/>
                </a:solidFill>
                <a:latin typeface="Sitka Display Semibold" pitchFamily="2" charset="0"/>
                <a:cs typeface="Times New Roman"/>
              </a:rPr>
            </a:br>
            <a:r>
              <a:rPr lang="en-US" sz="5400" spc="15" dirty="0">
                <a:solidFill>
                  <a:srgbClr val="00B0F0"/>
                </a:solidFill>
                <a:latin typeface="Sitka Display Semibold" pitchFamily="2" charset="0"/>
                <a:cs typeface="Times New Roman"/>
              </a:rPr>
              <a:t>Mohammad </a:t>
            </a:r>
            <a:r>
              <a:rPr lang="en-US" sz="5400" spc="15" dirty="0" err="1">
                <a:solidFill>
                  <a:srgbClr val="00B0F0"/>
                </a:solidFill>
                <a:latin typeface="Sitka Display Semibold" pitchFamily="2" charset="0"/>
                <a:cs typeface="Times New Roman"/>
              </a:rPr>
              <a:t>vahid</a:t>
            </a:r>
            <a:r>
              <a:rPr lang="en-US" sz="6000" spc="15" dirty="0">
                <a:latin typeface="Sitka Display Semibold" pitchFamily="2" charset="0"/>
                <a:cs typeface="Times New Roman"/>
              </a:rPr>
              <a:t>    </a:t>
            </a:r>
            <a:br>
              <a:rPr lang="en-US" sz="6000" spc="15" dirty="0">
                <a:latin typeface="Sitka Display Semibold" pitchFamily="2" charset="0"/>
                <a:cs typeface="Times New Roman"/>
              </a:rPr>
            </a:br>
            <a:endParaRPr lang="en-US" sz="6000" spc="15" dirty="0">
              <a:latin typeface="Sitka Display Semibold" pitchFamily="2" charset="0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228600" y="771388"/>
            <a:ext cx="4648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4000" b="1" spc="-16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-381000"/>
            <a:ext cx="4953000" cy="1336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400" spc="-4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5400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5400" spc="-40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152400" y="930504"/>
            <a:ext cx="105156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10668000" cy="6001643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sz="2400" b="0" dirty="0">
                <a:solidFill>
                  <a:schemeClr val="tx1"/>
                </a:solidFill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Case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3200" u="sng" dirty="0">
                <a:solidFill>
                  <a:srgbClr val="00B0F0"/>
                </a:solidFill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solidFill>
                  <a:srgbClr val="00B0F0"/>
                </a:solidFill>
                <a:latin typeface="Times New Roman"/>
                <a:cs typeface="Times New Roman"/>
              </a:rPr>
              <a:t>:</a:t>
            </a:r>
            <a:endParaRPr lang="en-US" u="sng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</a:schemeClr>
                </a:solidFill>
                <a:latin typeface="Castellar" panose="020A0402060406010301" pitchFamily="18" charset="0"/>
              </a:rPr>
              <a:t>THANK YOU</a:t>
            </a:r>
            <a:endParaRPr lang="en-IN" sz="8000" dirty="0">
              <a:solidFill>
                <a:schemeClr val="tx1">
                  <a:lumMod val="9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9955" y="2209800"/>
            <a:ext cx="8915400" cy="94000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6000" spc="5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Keylogger and security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955" y="457200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5" dirty="0">
                <a:solidFill>
                  <a:srgbClr val="00B0F0"/>
                </a:solidFill>
              </a:rPr>
              <a:t>PROJECT</a:t>
            </a:r>
            <a:r>
              <a:rPr lang="en-IN" sz="8000" spc="-85" dirty="0">
                <a:solidFill>
                  <a:srgbClr val="00B0F0"/>
                </a:solidFill>
              </a:rPr>
              <a:t> </a:t>
            </a:r>
            <a:r>
              <a:rPr lang="en-IN" sz="8000" spc="25" dirty="0">
                <a:solidFill>
                  <a:srgbClr val="00B0F0"/>
                </a:solidFill>
              </a:rPr>
              <a:t>TITLE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66800" y="762000"/>
            <a:ext cx="1074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Keyloggers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</a:t>
            </a:r>
            <a:r>
              <a:rPr lang="en-US" sz="28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00280"/>
            <a:ext cx="647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8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8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8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8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en-IN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5123" y="304800"/>
            <a:ext cx="114300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533400" y="1810464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9728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6000" spc="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6000" spc="-2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6000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spc="-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6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6000" spc="-4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6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6000" spc="-2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6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6000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6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31867" cy="923330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738554" y="1151930"/>
            <a:ext cx="10667999" cy="4849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33" y="187046"/>
            <a:ext cx="1127721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000" spc="8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000" spc="-1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33" y="990600"/>
            <a:ext cx="11971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 </a:t>
            </a:r>
            <a:r>
              <a:rPr lang="en-US" sz="2000" dirty="0" err="1"/>
              <a:t>keylogger</a:t>
            </a:r>
            <a:r>
              <a:rPr lang="en-US" sz="2000" dirty="0"/>
              <a:t> is a type of surveillance technology used to monitor and record each keystroke typed on a specific computer's keyboard. In this tutorial, you will learn how to write a </a:t>
            </a:r>
            <a:r>
              <a:rPr lang="en-US" sz="2000" dirty="0" err="1"/>
              <a:t>keylogger</a:t>
            </a:r>
            <a:r>
              <a:rPr lang="en-US" sz="2000" dirty="0"/>
              <a:t> in Python. This tool has both legitimate and illegitimate uses. Legitimate uses can include monitoring employee productivity, parental control, and troubleshooting computer issues. However, when used unethically by hackers or script kiddies, a </a:t>
            </a:r>
            <a:r>
              <a:rPr lang="en-US" sz="2000" dirty="0" err="1"/>
              <a:t>keylogger</a:t>
            </a:r>
            <a:r>
              <a:rPr lang="en-US" sz="2000" dirty="0"/>
              <a:t> can capture sensitive information like login credentials, credit card numbers, and personal messages</a:t>
            </a:r>
            <a:endParaRPr lang="en-US" sz="2000" dirty="0">
              <a:solidFill>
                <a:srgbClr val="212529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" y="3100922"/>
            <a:ext cx="5340153" cy="3564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F3E8A-EFA6-468C-97FA-E896F681A7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44" y="3100922"/>
            <a:ext cx="6172200" cy="3359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57200" y="609600"/>
            <a:ext cx="10286618" cy="54117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0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-381000"/>
            <a:ext cx="4441825" cy="13497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400" b="1" spc="-1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5400" b="1" spc="-3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5400" b="1" spc="-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5400" b="1" spc="-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5400" b="1" spc="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5400" b="1" spc="5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00" y="-228600"/>
            <a:ext cx="10979467" cy="1323439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9982200" cy="5616922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690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Arial,Sans-Serif</vt:lpstr>
      <vt:lpstr>Calibri</vt:lpstr>
      <vt:lpstr>Castellar</vt:lpstr>
      <vt:lpstr>Segoe UI Black</vt:lpstr>
      <vt:lpstr>Sitka Display Semibold</vt:lpstr>
      <vt:lpstr>Times New Roman</vt:lpstr>
      <vt:lpstr>Trebuchet MS</vt:lpstr>
      <vt:lpstr>Wingdings</vt:lpstr>
      <vt:lpstr>Wingdings 3</vt:lpstr>
      <vt:lpstr>Facet</vt:lpstr>
      <vt:lpstr>                 by  Mohammad vahid     </vt:lpstr>
      <vt:lpstr>Keylogger and security</vt:lpstr>
      <vt:lpstr>PowerPoint Presentation</vt:lpstr>
      <vt:lpstr>PROJECT OVERVIEW</vt:lpstr>
      <vt:lpstr>   WHO ARE THE END USERS?</vt:lpstr>
      <vt:lpstr>Value proposition</vt:lpstr>
      <vt:lpstr>THE WOW IN YOUR SOLUTION</vt:lpstr>
      <vt:lpstr>PowerPoint Presentation</vt:lpstr>
      <vt:lpstr>   Modeling Techniques</vt:lpstr>
      <vt:lpstr> 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prasa</cp:lastModifiedBy>
  <cp:revision>322</cp:revision>
  <dcterms:created xsi:type="dcterms:W3CDTF">2024-06-03T05:48:59Z</dcterms:created>
  <dcterms:modified xsi:type="dcterms:W3CDTF">2024-06-16T12:24:34Z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