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88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507" y="992767"/>
            <a:ext cx="11358000" cy="27369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496" y="3778833"/>
            <a:ext cx="11358000" cy="10569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15496" y="1474833"/>
            <a:ext cx="11358000" cy="26181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15496" y="4202967"/>
            <a:ext cx="11358000" cy="1734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15496" y="2867800"/>
            <a:ext cx="11358000" cy="1122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15496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6441588" y="1536633"/>
            <a:ext cx="5331900" cy="45552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15496" y="740800"/>
            <a:ext cx="3743100" cy="10077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15496" y="1852800"/>
            <a:ext cx="3743100" cy="42393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653503" y="600200"/>
            <a:ext cx="8488200" cy="54543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4475" y="33"/>
            <a:ext cx="60945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53911" y="1644233"/>
            <a:ext cx="5392200" cy="1976400"/>
          </a:xfrm>
          <a:prstGeom prst="rect">
            <a:avLst/>
          </a:prstGeom>
        </p:spPr>
        <p:txBody>
          <a:bodyPr anchorCtr="0" anchor="b" bIns="121875" lIns="121875" spcFirstLastPara="1" rIns="121875" wrap="square" tIns="121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53911" y="3737433"/>
            <a:ext cx="5392200" cy="1646700"/>
          </a:xfrm>
          <a:prstGeom prst="rect">
            <a:avLst/>
          </a:prstGeom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6584352" y="965600"/>
            <a:ext cx="5114700" cy="49269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15496" y="5640767"/>
            <a:ext cx="7996500" cy="806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496" y="593367"/>
            <a:ext cx="11358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496" y="1536633"/>
            <a:ext cx="11358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3784" y="6217622"/>
            <a:ext cx="731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875" lIns="121875" spcFirstLastPara="1" rIns="121875" wrap="square" tIns="121875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415507" y="992767"/>
            <a:ext cx="113580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Book Recommendation System — Project Summary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415496" y="3778833"/>
            <a:ext cx="113580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Fedshi assignment: personalized recommender (deliverable PPT)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1979675" y="5032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Appendix: Notebook scan &amp; quick recommendations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1979675" y="18287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Notebook scan: 29 code cells, 0 markdown cells.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Detected tools: optuna, sentence_transformer, faiss, bce, torch, random_seed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Recommendations: pin requirements, set seeds, cache embeddings/indexes, add MLflow logging.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88145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&amp; Project Overview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79675" y="1649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Datasets: Books, Users, ratting / Interactions (Book-Crossing dataset).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Key entities: users (user_id, age, country), items (work_id, isbn, title, author, publisher, yop), interactions (rating, timestamp).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Preprocessing highlights: Unicode repair, edition deduplication (Jaro-Winkler + graph clustering).</a:t>
            </a:r>
            <a:endParaRPr sz="16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book:</a:t>
            </a:r>
            <a:r>
              <a:rPr lang="en-US" sz="1600"/>
              <a:t> data there are </a:t>
            </a:r>
            <a:r>
              <a:rPr lang="en-US" sz="1600"/>
              <a:t>various</a:t>
            </a:r>
            <a:r>
              <a:rPr lang="en-US" sz="1600"/>
              <a:t> </a:t>
            </a:r>
            <a:r>
              <a:rPr lang="en-US" sz="1600"/>
              <a:t>version</a:t>
            </a:r>
            <a:r>
              <a:rPr lang="en-US" sz="1600"/>
              <a:t> of same book or publish in </a:t>
            </a:r>
            <a:r>
              <a:rPr lang="en-US" sz="1600"/>
              <a:t>different</a:t>
            </a:r>
            <a:r>
              <a:rPr lang="en-US" sz="1600"/>
              <a:t> </a:t>
            </a:r>
            <a:r>
              <a:rPr lang="en-US" sz="1600"/>
              <a:t>year , different type like hardcopy .</a:t>
            </a:r>
            <a:endParaRPr sz="1600"/>
          </a:p>
          <a:p>
            <a:pPr indent="0" lvl="0" marL="3429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Some YOT is missing and this make difficult choose this column for pick most new publish book or newst version of book </a:t>
            </a:r>
            <a:endParaRPr sz="1600"/>
          </a:p>
          <a:p>
            <a:pPr indent="0" lvl="0" marL="3429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600"/>
              <a:t>there are many issue such as non unicode and wrong character in name book and author </a:t>
            </a:r>
            <a:endParaRPr sz="1600"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Users</a:t>
            </a:r>
            <a:r>
              <a:rPr lang="en-US" sz="1600"/>
              <a:t> most user dont have age  loc missing or </a:t>
            </a:r>
            <a:r>
              <a:rPr lang="en-US" sz="1600"/>
              <a:t>misspell</a:t>
            </a:r>
            <a:r>
              <a:rPr lang="en-US" sz="1600"/>
              <a:t> </a:t>
            </a:r>
            <a:endParaRPr sz="1600"/>
          </a:p>
          <a:p>
            <a:pPr indent="-342900" lvl="0" marL="342900" rtl="0" algn="l">
              <a:spcBef>
                <a:spcPts val="1600"/>
              </a:spcBef>
              <a:spcAft>
                <a:spcPts val="1600"/>
              </a:spcAft>
              <a:buSzPts val="1600"/>
              <a:buChar char="●"/>
            </a:pPr>
            <a:r>
              <a:rPr b="1" lang="en-US" sz="1600"/>
              <a:t>rating</a:t>
            </a:r>
            <a:r>
              <a:rPr lang="en-US" sz="1600"/>
              <a:t> most of rating is zero and can use for </a:t>
            </a:r>
            <a:r>
              <a:rPr lang="en-US" sz="1600"/>
              <a:t>recommendation</a:t>
            </a:r>
            <a:r>
              <a:rPr lang="en-US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979675" y="423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Architecture (Two-Tower)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979675" y="17492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User Tower: embeddings for user_id, age_bin, country → MLP → user vector.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Item Tower: embeddings for work_id, author, publisher, yop_bin + precomputed title text embeddings (SentenceTransformer) → MLP → item vector.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Training objective: ranking-focused loss (BCEWithLogitsLoss) with negative sampling; similarity via dot-product or cosine followed by ranking.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Offline indexes: FAISS for item embeddings; semantic FAISS for title embeddings for content-similarity.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979675" y="5032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Ranking &amp; Evaluation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1979675" y="18287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Primary metrics: NDCG@10 (0.9347), Precision@10 (0.2333), Recall@10 (0.9829).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Use time-based split for evaluation when possible; report per-user metrics and aggregated statistics.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Explain negative sampling strategy and its influence on NDCG precision.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979675" y="5032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Cold Start Strategy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979675" y="18287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Users: Show top-20 popular books as high-quality fallback.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Items: Recommend other books by same author → else top popular items.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Future improvement: use content embeddings (title + abstract + genres) to cold-start items with similarity search.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979675" y="5031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&amp; UX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979675" y="18287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Input: Select User_ID or Item_ID to fetch top-N personalized or similar items.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Output: Top-N list with title, author, cover image (if available), score.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Tech: Streamlit / Gradio; ensure precomputed indices are loaded lazily and asynchronously.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1979675" y="5032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MLOps &amp; Versioning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1979675" y="18287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Data: Use DVC pointers for raw/processed data; store artifacts in MinIO/S3.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Models: Register models in MLflow with semantic versioning; automate promotion via CI.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Orchestration: Airflow DAGs to schedule ingestion → transform → train → evaluate → register.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1979675" y="407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Improvements &amp; Next Steps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979675" y="17327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Create curated author alias map to fix ambiguous author names.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Incorporate rating_count as sample weight; use advanced negative sampling.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Add temporal modeling and A/B testing for production rollout.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Consider RAG/LLM-based features after enriching item metadata (genres, abstracts).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1979675" y="50322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run (summary from README)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979675" y="182878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1) Create venv, install `pip install -r requirements.txt` and set `.env` with PROCESSED_DATA_DIR.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2) Run `full_pipeline.ipynb` top-to-bottom to generate artifacts (.pth, .bin indexes).</a:t>
            </a:r>
            <a:endParaRPr/>
          </a:p>
          <a:p>
            <a:pPr indent="-342900" lvl="0" marL="342900" rtl="0" algn="l">
              <a:spcBef>
                <a:spcPts val="320"/>
              </a:spcBef>
              <a:spcAft>
                <a:spcPts val="1600"/>
              </a:spcAft>
              <a:buClr>
                <a:schemeClr val="dk1"/>
              </a:buClr>
              <a:buSzPts val="1600"/>
              <a:buChar char="●"/>
            </a:pPr>
            <a:r>
              <a:rPr lang="en-US" sz="1600"/>
              <a:t>3) Launch dashboard: `streamlit run streamlit_app.py` (ensure the file exists and matches README).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