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Hybrid Book Recommendation System — Project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Fedshi assignment: personalized recommender (deliverable PPT)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run (summary from README)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1) Create venv, install `pip install -r requirements.txt` and set `.env` with PROCESSED_DATA_DIR.</a:t>
            </a:r>
          </a:p>
          <a:p>
            <a:pPr>
              <a:defRPr sz="1600"/>
            </a:pPr>
            <a:r>
              <a:t>2) Run `full_pipeline.ipynb` top-to-bottom to generate artifacts (.pth, .bin indexes).</a:t>
            </a:r>
          </a:p>
          <a:p>
            <a:pPr>
              <a:defRPr sz="1600"/>
            </a:pPr>
            <a:r>
              <a:t>3) Launch dashboard: `streamlit run streamlit_app.py` (ensure the file exists and matches README).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Appendix: Notebook scan &amp; quick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Notebook scan: 29 code cells, 0 markdown cells.</a:t>
            </a:r>
          </a:p>
          <a:p>
            <a:pPr>
              <a:defRPr sz="1600"/>
            </a:pPr>
            <a:r>
              <a:t>Detected tools: optuna, sentence_transformer, faiss, bce, torch, random_seed</a:t>
            </a:r>
          </a:p>
          <a:p>
            <a:pPr>
              <a:defRPr sz="1600"/>
            </a:pPr>
            <a:r>
              <a:t>Recommendations: pin requirements, set seeds, cache embeddings/indexes, add MLflow logging.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Goal: Build a hybrid, two-tower book recommender combining collaborative &amp; content features.</a:t>
            </a:r>
          </a:p>
          <a:p>
            <a:pPr>
              <a:defRPr sz="1600"/>
            </a:pPr>
            <a:r>
              <a:t>Deliverables: Notebook (preprocess, train), Dashboard (Streamlit/Gradio), PPT summary, Versioning plan. (See assignment.)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Datasets: Books, Users, Rankings / Interactions (Book-Crossing dataset).</a:t>
            </a:r>
          </a:p>
          <a:p>
            <a:pPr>
              <a:defRPr sz="1600"/>
            </a:pPr>
            <a:r>
              <a:t>Key entities: users (user_id, age, country), items (work_id, isbn, title, author, publisher, yop), interactions (rating, timestamp).</a:t>
            </a:r>
          </a:p>
          <a:p>
            <a:pPr>
              <a:defRPr sz="1600"/>
            </a:pPr>
            <a:r>
              <a:t>Preprocessing highlights: Unicode repair, edition deduplication (Jaro-Winkler + graph clustering).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 (Two-Tower)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User Tower: embeddings for user_id, age_bin, country → MLP → user vector.</a:t>
            </a:r>
          </a:p>
          <a:p>
            <a:pPr>
              <a:defRPr sz="1600"/>
            </a:pPr>
            <a:r>
              <a:t>Item Tower: embeddings for work_id, author, publisher, yop_bin + precomputed title text embeddings (SentenceTransformer) → MLP → item vector.</a:t>
            </a:r>
          </a:p>
          <a:p>
            <a:pPr>
              <a:defRPr sz="1600"/>
            </a:pPr>
            <a:r>
              <a:t>Training objective: ranking-focused loss (BCEWithLogitsLoss) with negative sampling; similarity via dot-product or cosine followed by ranking.</a:t>
            </a:r>
          </a:p>
          <a:p>
            <a:pPr>
              <a:defRPr sz="1600"/>
            </a:pPr>
            <a:r>
              <a:t>Offline indexes: FAISS for item embeddings; semantic FAISS for title embeddings for content-similarity.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Ranking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Primary metrics: NDCG@10 (0.9347), Precision@10 (0.2333), Recall@10 (0.9829).</a:t>
            </a:r>
          </a:p>
          <a:p>
            <a:pPr>
              <a:defRPr sz="1600"/>
            </a:pPr>
            <a:r>
              <a:t>Use time-based split for evaluation when possible; report per-user metrics and aggregated statistics.</a:t>
            </a:r>
          </a:p>
          <a:p>
            <a:pPr>
              <a:defRPr sz="1600"/>
            </a:pPr>
            <a:r>
              <a:t>Explain negative sampling strategy and its influence on NDCG precision.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Cold Start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Users: Show top-20 popular books as high-quality fallback.</a:t>
            </a:r>
          </a:p>
          <a:p>
            <a:pPr>
              <a:defRPr sz="1600"/>
            </a:pPr>
            <a:r>
              <a:t>Items: Recommend other books by same author → else top popular items.</a:t>
            </a:r>
          </a:p>
          <a:p>
            <a:pPr>
              <a:defRPr sz="1600"/>
            </a:pPr>
            <a:r>
              <a:t>Future improvement: use content embeddings (title + abstract + genres) to cold-start items with similarity search.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&amp; 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Input: Select User_ID or Item_ID to fetch top-N personalized or similar items.</a:t>
            </a:r>
          </a:p>
          <a:p>
            <a:pPr>
              <a:defRPr sz="1600"/>
            </a:pPr>
            <a:r>
              <a:t>Output: Top-N list with title, author, cover image (if available), score.</a:t>
            </a:r>
          </a:p>
          <a:p>
            <a:pPr>
              <a:defRPr sz="1600"/>
            </a:pPr>
            <a:r>
              <a:t>Tech: Streamlit / Gradio; ensure precomputed indices are loaded lazily and asynchronously.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MLOps &amp;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Data: Use DVC pointers for raw/processed data; store artifacts in MinIO/S3.</a:t>
            </a:r>
          </a:p>
          <a:p>
            <a:pPr>
              <a:defRPr sz="1600"/>
            </a:pPr>
            <a:r>
              <a:t>Models: Register models in MLflow with semantic versioning; automate promotion via CI.</a:t>
            </a:r>
          </a:p>
          <a:p>
            <a:pPr>
              <a:defRPr sz="1600"/>
            </a:pPr>
            <a:r>
              <a:t>Orchestration: Airflow DAGs to schedule ingestion → transform → train → evaluate → register.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Improvements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Create curated author alias map to fix ambiguous author names.</a:t>
            </a:r>
          </a:p>
          <a:p>
            <a:pPr>
              <a:defRPr sz="1600"/>
            </a:pPr>
            <a:r>
              <a:t>Incorporate rating_count as sample weight; use advanced negative sampling.</a:t>
            </a:r>
          </a:p>
          <a:p>
            <a:pPr>
              <a:defRPr sz="1600"/>
            </a:pPr>
            <a:r>
              <a:t>Add temporal modeling and A/B testing for production rollout.</a:t>
            </a:r>
          </a:p>
          <a:p>
            <a:pPr>
              <a:defRPr sz="1600"/>
            </a:pPr>
            <a:r>
              <a:t>Consider RAG/LLM-based features after enriching item metadata (genres, abstracts).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